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319" r:id="rId4"/>
    <p:sldId id="259" r:id="rId5"/>
    <p:sldId id="313" r:id="rId6"/>
    <p:sldId id="314" r:id="rId7"/>
    <p:sldId id="258" r:id="rId8"/>
    <p:sldId id="260" r:id="rId9"/>
    <p:sldId id="262" r:id="rId10"/>
    <p:sldId id="263" r:id="rId11"/>
    <p:sldId id="316" r:id="rId12"/>
    <p:sldId id="317" r:id="rId13"/>
    <p:sldId id="264" r:id="rId14"/>
    <p:sldId id="318" r:id="rId15"/>
  </p:sldIdLst>
  <p:sldSz cx="9144000" cy="5143500" type="screen16x9"/>
  <p:notesSz cx="6858000" cy="9144000"/>
  <p:embeddedFontLst>
    <p:embeddedFont>
      <p:font typeface="Adamina" panose="020B0604020202020204" charset="0"/>
      <p:regular r:id="rId17"/>
    </p:embeddedFont>
    <p:embeddedFont>
      <p:font typeface="Courier Prime" panose="020B0604020202020204" charset="0"/>
      <p:regular r:id="rId18"/>
      <p:bold r:id="rId19"/>
      <p:italic r:id="rId20"/>
      <p:boldItalic r:id="rId21"/>
    </p:embeddedFont>
    <p:embeddedFont>
      <p:font typeface="Bebas Neu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A82"/>
    <a:srgbClr val="DCC3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1A44F0-9EA5-4931-ADF5-17E696E77DB7}">
  <a:tblStyle styleId="{141A44F0-9EA5-4931-ADF5-17E696E77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8" autoAdjust="0"/>
  </p:normalViewPr>
  <p:slideViewPr>
    <p:cSldViewPr snapToGrid="0">
      <p:cViewPr varScale="1">
        <p:scale>
          <a:sx n="142" d="100"/>
          <a:sy n="142" d="100"/>
        </p:scale>
        <p:origin x="210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a7dcd18a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a7dcd18a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8ea38aca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8ea38aca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8ea38aca7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8ea38aca7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36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8ea38aca7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8ea38aca7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58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8ea38aca7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8ea38aca7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8ea38aca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8ea38aca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24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8ea38aca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8ea38aca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8ea38aca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8ea38aca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86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c052438f2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c052438f2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d717bc22b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d717bc22b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0a7dcd18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0a7dcd18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83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a7dcd18a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a7dcd18a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c052438f2_0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c052438f2_0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8ea38aca7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8ea38aca7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992" y="1924625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73835">
            <a:off x="6438059" y="2901554"/>
            <a:ext cx="3226672" cy="2610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848870" y="190509"/>
            <a:ext cx="1191613" cy="1630387"/>
            <a:chOff x="7848870" y="190509"/>
            <a:chExt cx="1191613" cy="1630387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24783" y="-1168725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93355">
            <a:off x="-789573" y="-684724"/>
            <a:ext cx="4012569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7028086">
            <a:off x="-2959595" y="-1603835"/>
            <a:ext cx="5233777" cy="3464706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3278870">
            <a:off x="7630221" y="4070612"/>
            <a:ext cx="2924071" cy="2921913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899960" flipH="1">
            <a:off x="5758868" y="4078553"/>
            <a:ext cx="689154" cy="1060243"/>
            <a:chOff x="7848875" y="190500"/>
            <a:chExt cx="689175" cy="1060275"/>
          </a:xfrm>
        </p:grpSpPr>
        <p:pic>
          <p:nvPicPr>
            <p:cNvPr id="19" name="Google Shape;19;p2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>
            <a:off x="148387" y="2519350"/>
            <a:ext cx="1555266" cy="3252513"/>
            <a:chOff x="148387" y="2519350"/>
            <a:chExt cx="1555266" cy="3252513"/>
          </a:xfrm>
        </p:grpSpPr>
        <p:pic>
          <p:nvPicPr>
            <p:cNvPr id="22" name="Google Shape;22;p2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2246700" y="1696016"/>
            <a:ext cx="4650600" cy="13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2246700" y="2990041"/>
            <a:ext cx="4650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86155">
            <a:off x="7863993" y="-497325"/>
            <a:ext cx="3235385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9714" flipH="1">
            <a:off x="6485902" y="-591047"/>
            <a:ext cx="4012568" cy="324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/>
          <p:nvPr/>
        </p:nvSpPr>
        <p:spPr>
          <a:xfrm rot="-7395688">
            <a:off x="8477928" y="-1332425"/>
            <a:ext cx="2924114" cy="2921907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86697">
            <a:off x="-1943849" y="1971902"/>
            <a:ext cx="4012569" cy="32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 rot="-7513249">
            <a:off x="-4250434" y="2473857"/>
            <a:ext cx="5233767" cy="3464677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3"/>
          <p:cNvGrpSpPr/>
          <p:nvPr/>
        </p:nvGrpSpPr>
        <p:grpSpPr>
          <a:xfrm>
            <a:off x="8069620" y="3469709"/>
            <a:ext cx="1191613" cy="1630387"/>
            <a:chOff x="7848870" y="190509"/>
            <a:chExt cx="1191613" cy="1630387"/>
          </a:xfrm>
        </p:grpSpPr>
        <p:pic>
          <p:nvPicPr>
            <p:cNvPr id="187" name="Google Shape;187;p13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51711">
            <a:off x="-2032608" y="-1137524"/>
            <a:ext cx="3235387" cy="324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13"/>
          <p:cNvGrpSpPr/>
          <p:nvPr/>
        </p:nvGrpSpPr>
        <p:grpSpPr>
          <a:xfrm rot="986709" flipH="1">
            <a:off x="8084299" y="201233"/>
            <a:ext cx="689181" cy="1060285"/>
            <a:chOff x="7848875" y="190500"/>
            <a:chExt cx="689175" cy="1060275"/>
          </a:xfrm>
        </p:grpSpPr>
        <p:pic>
          <p:nvPicPr>
            <p:cNvPr id="191" name="Google Shape;191;p13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3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13"/>
          <p:cNvSpPr txBox="1">
            <a:spLocks noGrp="1"/>
          </p:cNvSpPr>
          <p:nvPr>
            <p:ph type="title"/>
          </p:nvPr>
        </p:nvSpPr>
        <p:spPr>
          <a:xfrm>
            <a:off x="978750" y="18195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2" hasCustomPrompt="1"/>
          </p:nvPr>
        </p:nvSpPr>
        <p:spPr>
          <a:xfrm>
            <a:off x="1765638" y="12417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"/>
          </p:nvPr>
        </p:nvSpPr>
        <p:spPr>
          <a:xfrm>
            <a:off x="978750" y="22761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3"/>
          </p:nvPr>
        </p:nvSpPr>
        <p:spPr>
          <a:xfrm>
            <a:off x="3433725" y="18195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4" hasCustomPrompt="1"/>
          </p:nvPr>
        </p:nvSpPr>
        <p:spPr>
          <a:xfrm>
            <a:off x="4223100" y="12417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5"/>
          </p:nvPr>
        </p:nvSpPr>
        <p:spPr>
          <a:xfrm>
            <a:off x="3433725" y="22761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6"/>
          </p:nvPr>
        </p:nvSpPr>
        <p:spPr>
          <a:xfrm>
            <a:off x="5888925" y="18195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7" hasCustomPrompt="1"/>
          </p:nvPr>
        </p:nvSpPr>
        <p:spPr>
          <a:xfrm>
            <a:off x="6676050" y="12417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8"/>
          </p:nvPr>
        </p:nvSpPr>
        <p:spPr>
          <a:xfrm>
            <a:off x="5888925" y="22761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9"/>
          </p:nvPr>
        </p:nvSpPr>
        <p:spPr>
          <a:xfrm>
            <a:off x="978750" y="36089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3" hasCustomPrompt="1"/>
          </p:nvPr>
        </p:nvSpPr>
        <p:spPr>
          <a:xfrm>
            <a:off x="1765638" y="30311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4"/>
          </p:nvPr>
        </p:nvSpPr>
        <p:spPr>
          <a:xfrm>
            <a:off x="978750" y="40655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5"/>
          </p:nvPr>
        </p:nvSpPr>
        <p:spPr>
          <a:xfrm>
            <a:off x="3433725" y="36089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6" hasCustomPrompt="1"/>
          </p:nvPr>
        </p:nvSpPr>
        <p:spPr>
          <a:xfrm>
            <a:off x="4223100" y="30311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7"/>
          </p:nvPr>
        </p:nvSpPr>
        <p:spPr>
          <a:xfrm>
            <a:off x="3433725" y="40655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8"/>
          </p:nvPr>
        </p:nvSpPr>
        <p:spPr>
          <a:xfrm>
            <a:off x="5888925" y="3608944"/>
            <a:ext cx="22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6050" y="303112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20"/>
          </p:nvPr>
        </p:nvSpPr>
        <p:spPr>
          <a:xfrm>
            <a:off x="5888925" y="4065531"/>
            <a:ext cx="227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1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60218">
            <a:off x="6412013" y="-1036893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33137">
            <a:off x="5492216" y="-999793"/>
            <a:ext cx="4012567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/>
          <p:nvPr/>
        </p:nvSpPr>
        <p:spPr>
          <a:xfrm rot="1521208">
            <a:off x="6516602" y="-2245290"/>
            <a:ext cx="5233793" cy="3464821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312232" y="351446"/>
            <a:ext cx="1191613" cy="1630387"/>
            <a:chOff x="7848870" y="190509"/>
            <a:chExt cx="1191613" cy="1630387"/>
          </a:xfrm>
        </p:grpSpPr>
        <p:pic>
          <p:nvPicPr>
            <p:cNvPr id="235" name="Google Shape;235;p15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15"/>
          <p:cNvGrpSpPr/>
          <p:nvPr/>
        </p:nvGrpSpPr>
        <p:grpSpPr>
          <a:xfrm flipH="1">
            <a:off x="7252087" y="2757650"/>
            <a:ext cx="1555266" cy="3252513"/>
            <a:chOff x="148387" y="2519350"/>
            <a:chExt cx="1555266" cy="3252513"/>
          </a:xfrm>
        </p:grpSpPr>
        <p:pic>
          <p:nvPicPr>
            <p:cNvPr id="238" name="Google Shape;238;p15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32817">
            <a:off x="-1427706" y="1844721"/>
            <a:ext cx="3235387" cy="32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60539">
            <a:off x="-1357707" y="2115371"/>
            <a:ext cx="4012568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/>
          <p:nvPr/>
        </p:nvSpPr>
        <p:spPr>
          <a:xfrm rot="3460890">
            <a:off x="-3461182" y="2847082"/>
            <a:ext cx="5233758" cy="3464741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1"/>
          </p:nvPr>
        </p:nvSpPr>
        <p:spPr>
          <a:xfrm>
            <a:off x="2360813" y="2531200"/>
            <a:ext cx="42918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/>
          </p:nvPr>
        </p:nvSpPr>
        <p:spPr>
          <a:xfrm>
            <a:off x="2360813" y="1550300"/>
            <a:ext cx="429180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>
            <a:spLocks noGrp="1"/>
          </p:cNvSpPr>
          <p:nvPr>
            <p:ph type="title"/>
          </p:nvPr>
        </p:nvSpPr>
        <p:spPr>
          <a:xfrm>
            <a:off x="720000" y="2613320"/>
            <a:ext cx="23364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subTitle" idx="1"/>
          </p:nvPr>
        </p:nvSpPr>
        <p:spPr>
          <a:xfrm>
            <a:off x="7200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 txBox="1">
            <a:spLocks noGrp="1"/>
          </p:cNvSpPr>
          <p:nvPr>
            <p:ph type="title" idx="2"/>
          </p:nvPr>
        </p:nvSpPr>
        <p:spPr>
          <a:xfrm>
            <a:off x="3403800" y="2613320"/>
            <a:ext cx="23364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subTitle" idx="3"/>
          </p:nvPr>
        </p:nvSpPr>
        <p:spPr>
          <a:xfrm>
            <a:off x="34038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title" idx="4"/>
          </p:nvPr>
        </p:nvSpPr>
        <p:spPr>
          <a:xfrm>
            <a:off x="6087600" y="2613320"/>
            <a:ext cx="23364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subTitle" idx="5"/>
          </p:nvPr>
        </p:nvSpPr>
        <p:spPr>
          <a:xfrm>
            <a:off x="60876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title" idx="6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76142">
            <a:off x="-1070061" y="2929417"/>
            <a:ext cx="4243858" cy="3432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5"/>
          <p:cNvGrpSpPr/>
          <p:nvPr/>
        </p:nvGrpSpPr>
        <p:grpSpPr>
          <a:xfrm>
            <a:off x="-5" y="167559"/>
            <a:ext cx="1191613" cy="1630387"/>
            <a:chOff x="7848870" y="190509"/>
            <a:chExt cx="1191613" cy="1630387"/>
          </a:xfrm>
        </p:grpSpPr>
        <p:pic>
          <p:nvPicPr>
            <p:cNvPr id="393" name="Google Shape;393;p25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98595">
            <a:off x="7604388" y="-1515188"/>
            <a:ext cx="3235386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34846">
            <a:off x="-2028036" y="2682470"/>
            <a:ext cx="3235385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68910">
            <a:off x="5914620" y="2813412"/>
            <a:ext cx="4012570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5"/>
          <p:cNvSpPr/>
          <p:nvPr/>
        </p:nvSpPr>
        <p:spPr>
          <a:xfrm rot="-3771894">
            <a:off x="7527039" y="3506983"/>
            <a:ext cx="3833033" cy="3464706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/>
          <p:nvPr/>
        </p:nvSpPr>
        <p:spPr>
          <a:xfrm rot="3823070">
            <a:off x="-2428646" y="3701708"/>
            <a:ext cx="3601059" cy="2921845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25"/>
          <p:cNvGrpSpPr/>
          <p:nvPr/>
        </p:nvGrpSpPr>
        <p:grpSpPr>
          <a:xfrm flipH="1">
            <a:off x="8424000" y="1065488"/>
            <a:ext cx="689175" cy="1060275"/>
            <a:chOff x="7848875" y="190500"/>
            <a:chExt cx="689175" cy="1060275"/>
          </a:xfrm>
        </p:grpSpPr>
        <p:pic>
          <p:nvPicPr>
            <p:cNvPr id="401" name="Google Shape;401;p25"/>
            <p:cNvPicPr preferRelativeResize="0"/>
            <p:nvPr/>
          </p:nvPicPr>
          <p:blipFill rotWithShape="1">
            <a:blip r:embed="rId3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5"/>
            <p:cNvPicPr preferRelativeResize="0"/>
            <p:nvPr/>
          </p:nvPicPr>
          <p:blipFill rotWithShape="1">
            <a:blip r:embed="rId4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94962">
            <a:off x="-762532" y="2643173"/>
            <a:ext cx="4243860" cy="3432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32"/>
          <p:cNvGrpSpPr/>
          <p:nvPr/>
        </p:nvGrpSpPr>
        <p:grpSpPr>
          <a:xfrm>
            <a:off x="119295" y="264059"/>
            <a:ext cx="1191613" cy="1630387"/>
            <a:chOff x="7848870" y="190509"/>
            <a:chExt cx="1191613" cy="1630387"/>
          </a:xfrm>
        </p:grpSpPr>
        <p:pic>
          <p:nvPicPr>
            <p:cNvPr id="538" name="Google Shape;538;p32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0" name="Google Shape;5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98595">
            <a:off x="7070988" y="2980612"/>
            <a:ext cx="3235386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87564">
            <a:off x="-1303374" y="2401927"/>
            <a:ext cx="3235386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68910">
            <a:off x="5996595" y="2877612"/>
            <a:ext cx="4012570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2"/>
          <p:cNvSpPr/>
          <p:nvPr/>
        </p:nvSpPr>
        <p:spPr>
          <a:xfrm rot="-3771894">
            <a:off x="7527039" y="3506983"/>
            <a:ext cx="3833033" cy="3464706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rot="2943453">
            <a:off x="-1866885" y="3766089"/>
            <a:ext cx="3601365" cy="2921857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 flipH="1">
            <a:off x="7977975" y="264038"/>
            <a:ext cx="689175" cy="1060275"/>
            <a:chOff x="7848875" y="190500"/>
            <a:chExt cx="689175" cy="1060275"/>
          </a:xfrm>
        </p:grpSpPr>
        <p:pic>
          <p:nvPicPr>
            <p:cNvPr id="546" name="Google Shape;546;p32"/>
            <p:cNvPicPr preferRelativeResize="0"/>
            <p:nvPr/>
          </p:nvPicPr>
          <p:blipFill rotWithShape="1">
            <a:blip r:embed="rId3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32"/>
            <p:cNvPicPr preferRelativeResize="0"/>
            <p:nvPr/>
          </p:nvPicPr>
          <p:blipFill rotWithShape="1">
            <a:blip r:embed="rId4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755072">
            <a:off x="5911804" y="-818165"/>
            <a:ext cx="3235388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64">
            <a:off x="6539749" y="-251353"/>
            <a:ext cx="3226673" cy="26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3"/>
          <p:cNvSpPr/>
          <p:nvPr/>
        </p:nvSpPr>
        <p:spPr>
          <a:xfrm rot="1219689">
            <a:off x="7343215" y="-1541800"/>
            <a:ext cx="3920605" cy="2921992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3"/>
          <p:cNvGrpSpPr/>
          <p:nvPr/>
        </p:nvGrpSpPr>
        <p:grpSpPr>
          <a:xfrm>
            <a:off x="7753620" y="3330421"/>
            <a:ext cx="1191613" cy="1630387"/>
            <a:chOff x="7848870" y="190509"/>
            <a:chExt cx="1191613" cy="1630387"/>
          </a:xfrm>
        </p:grpSpPr>
        <p:pic>
          <p:nvPicPr>
            <p:cNvPr id="553" name="Google Shape;553;p33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5" name="Google Shape;55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24783" y="-1168725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93355">
            <a:off x="-789573" y="-684724"/>
            <a:ext cx="4012569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3"/>
          <p:cNvSpPr/>
          <p:nvPr/>
        </p:nvSpPr>
        <p:spPr>
          <a:xfrm rot="7028086">
            <a:off x="-2959595" y="-1603835"/>
            <a:ext cx="5233777" cy="3464706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3"/>
          <p:cNvGrpSpPr/>
          <p:nvPr/>
        </p:nvGrpSpPr>
        <p:grpSpPr>
          <a:xfrm rot="899960" flipH="1">
            <a:off x="872143" y="763853"/>
            <a:ext cx="689154" cy="1060243"/>
            <a:chOff x="7848875" y="190500"/>
            <a:chExt cx="689175" cy="1060275"/>
          </a:xfrm>
        </p:grpSpPr>
        <p:pic>
          <p:nvPicPr>
            <p:cNvPr id="559" name="Google Shape;559;p33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3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33"/>
          <p:cNvGrpSpPr/>
          <p:nvPr/>
        </p:nvGrpSpPr>
        <p:grpSpPr>
          <a:xfrm>
            <a:off x="148387" y="2519350"/>
            <a:ext cx="1555266" cy="3252513"/>
            <a:chOff x="148387" y="2519350"/>
            <a:chExt cx="1555266" cy="3252513"/>
          </a:xfrm>
        </p:grpSpPr>
        <p:pic>
          <p:nvPicPr>
            <p:cNvPr id="562" name="Google Shape;562;p33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755072">
            <a:off x="4915104" y="147347"/>
            <a:ext cx="3235388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9394">
            <a:off x="5649173" y="-482534"/>
            <a:ext cx="4124723" cy="333648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4"/>
          <p:cNvSpPr/>
          <p:nvPr/>
        </p:nvSpPr>
        <p:spPr>
          <a:xfrm rot="-8717552">
            <a:off x="6758176" y="-1555326"/>
            <a:ext cx="3920586" cy="2921987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34"/>
          <p:cNvGrpSpPr/>
          <p:nvPr/>
        </p:nvGrpSpPr>
        <p:grpSpPr>
          <a:xfrm>
            <a:off x="7833095" y="2222846"/>
            <a:ext cx="1191613" cy="1630387"/>
            <a:chOff x="7848870" y="190509"/>
            <a:chExt cx="1191613" cy="1630387"/>
          </a:xfrm>
        </p:grpSpPr>
        <p:pic>
          <p:nvPicPr>
            <p:cNvPr id="569" name="Google Shape;569;p34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1" name="Google Shape;57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05522">
            <a:off x="-727179" y="2017429"/>
            <a:ext cx="3235388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87835">
            <a:off x="-674298" y="2229950"/>
            <a:ext cx="4012569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4"/>
          <p:cNvSpPr/>
          <p:nvPr/>
        </p:nvSpPr>
        <p:spPr>
          <a:xfrm rot="2633640">
            <a:off x="-2509810" y="3380206"/>
            <a:ext cx="5233732" cy="3464735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4"/>
          <p:cNvGrpSpPr/>
          <p:nvPr/>
        </p:nvGrpSpPr>
        <p:grpSpPr>
          <a:xfrm rot="899960" flipH="1">
            <a:off x="545943" y="1240103"/>
            <a:ext cx="689154" cy="1060243"/>
            <a:chOff x="7848875" y="190500"/>
            <a:chExt cx="689175" cy="1060275"/>
          </a:xfrm>
        </p:grpSpPr>
        <p:pic>
          <p:nvPicPr>
            <p:cNvPr id="575" name="Google Shape;575;p34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4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58087">
            <a:off x="6514258" y="3053953"/>
            <a:ext cx="3226673" cy="261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l="17695"/>
          <a:stretch/>
        </p:blipFill>
        <p:spPr>
          <a:xfrm rot="-838267">
            <a:off x="7236385" y="-865722"/>
            <a:ext cx="3302481" cy="324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4560">
            <a:off x="-1620182" y="507677"/>
            <a:ext cx="3235387" cy="324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042" y="2115125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93355">
            <a:off x="-865773" y="-760924"/>
            <a:ext cx="4012569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 rot="7028086">
            <a:off x="-2959595" y="-1603835"/>
            <a:ext cx="5233777" cy="3464706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-3278870">
            <a:off x="7630221" y="4070612"/>
            <a:ext cx="2924071" cy="2921913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-4093767">
            <a:off x="3669265" y="3428679"/>
            <a:ext cx="1555305" cy="3252595"/>
            <a:chOff x="148387" y="2519350"/>
            <a:chExt cx="1555266" cy="3252513"/>
          </a:xfrm>
        </p:grpSpPr>
        <p:pic>
          <p:nvPicPr>
            <p:cNvPr id="35" name="Google Shape;35;p3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flipH="1">
            <a:off x="8147025" y="777638"/>
            <a:ext cx="689175" cy="1060275"/>
            <a:chOff x="7848875" y="190500"/>
            <a:chExt cx="689175" cy="1060275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6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7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3"/>
          <p:cNvSpPr/>
          <p:nvPr/>
        </p:nvSpPr>
        <p:spPr>
          <a:xfrm rot="837459">
            <a:off x="7504079" y="-1498847"/>
            <a:ext cx="4825246" cy="2921913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284650" y="2287489"/>
            <a:ext cx="457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37350" y="1257025"/>
            <a:ext cx="126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284650" y="3088864"/>
            <a:ext cx="4574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36059">
            <a:off x="-2255148" y="118956"/>
            <a:ext cx="3235387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012475"/>
            <a:ext cx="7704000" cy="3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46467">
            <a:off x="-1635428" y="-266547"/>
            <a:ext cx="4243859" cy="3432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4"/>
          <p:cNvGrpSpPr/>
          <p:nvPr/>
        </p:nvGrpSpPr>
        <p:grpSpPr>
          <a:xfrm>
            <a:off x="7952395" y="72309"/>
            <a:ext cx="1191613" cy="1630387"/>
            <a:chOff x="7848870" y="190509"/>
            <a:chExt cx="1191613" cy="1630387"/>
          </a:xfrm>
        </p:grpSpPr>
        <p:pic>
          <p:nvPicPr>
            <p:cNvPr id="50" name="Google Shape;50;p4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903004">
            <a:off x="7211738" y="3756266"/>
            <a:ext cx="3235386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48645">
            <a:off x="6435610" y="2500955"/>
            <a:ext cx="4012572" cy="32457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/>
          <p:nvPr/>
        </p:nvSpPr>
        <p:spPr>
          <a:xfrm rot="-4483238">
            <a:off x="8087089" y="2818679"/>
            <a:ext cx="3832953" cy="3464637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7008490">
            <a:off x="-2616472" y="-1135710"/>
            <a:ext cx="3601240" cy="2921836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 flipH="1">
            <a:off x="141925" y="3826388"/>
            <a:ext cx="689175" cy="1060275"/>
            <a:chOff x="7848875" y="190500"/>
            <a:chExt cx="689175" cy="1060275"/>
          </a:xfrm>
        </p:grpSpPr>
        <p:pic>
          <p:nvPicPr>
            <p:cNvPr id="57" name="Google Shape;57;p4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4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10843">
            <a:off x="-198284" y="3343575"/>
            <a:ext cx="3235388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1410025" y="2460750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4607700" y="2460750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410025" y="2913533"/>
            <a:ext cx="2907600" cy="9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4607700" y="2913533"/>
            <a:ext cx="2907600" cy="9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86155">
            <a:off x="7482993" y="-497325"/>
            <a:ext cx="3235385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06202" flipH="1">
            <a:off x="6480182" y="-319816"/>
            <a:ext cx="4012567" cy="32457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/>
          <p:nvPr/>
        </p:nvSpPr>
        <p:spPr>
          <a:xfrm rot="-5778961">
            <a:off x="8724357" y="-307206"/>
            <a:ext cx="2924204" cy="2921831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29576">
            <a:off x="-1512166" y="490556"/>
            <a:ext cx="4012570" cy="324574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 rot="-6255553">
            <a:off x="-3925146" y="345259"/>
            <a:ext cx="5233674" cy="3464792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8069620" y="3469709"/>
            <a:ext cx="1191613" cy="1630387"/>
            <a:chOff x="7848870" y="190509"/>
            <a:chExt cx="1191613" cy="1630387"/>
          </a:xfrm>
        </p:grpSpPr>
        <p:pic>
          <p:nvPicPr>
            <p:cNvPr id="72" name="Google Shape;72;p5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5"/>
          <p:cNvGrpSpPr/>
          <p:nvPr/>
        </p:nvGrpSpPr>
        <p:grpSpPr>
          <a:xfrm rot="986709" flipH="1">
            <a:off x="149511" y="4078358"/>
            <a:ext cx="689181" cy="1060285"/>
            <a:chOff x="7848875" y="190500"/>
            <a:chExt cx="689175" cy="1060275"/>
          </a:xfrm>
        </p:grpSpPr>
        <p:pic>
          <p:nvPicPr>
            <p:cNvPr id="75" name="Google Shape;75;p5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51314">
            <a:off x="-1827596" y="-382795"/>
            <a:ext cx="3235387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2022600" y="1402950"/>
            <a:ext cx="5098800" cy="2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31213">
            <a:off x="-2007912" y="-311082"/>
            <a:ext cx="4243859" cy="3432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7"/>
          <p:cNvGrpSpPr/>
          <p:nvPr/>
        </p:nvGrpSpPr>
        <p:grpSpPr>
          <a:xfrm>
            <a:off x="7952395" y="1108859"/>
            <a:ext cx="1191613" cy="1630387"/>
            <a:chOff x="7848870" y="190509"/>
            <a:chExt cx="1191613" cy="1630387"/>
          </a:xfrm>
        </p:grpSpPr>
        <p:pic>
          <p:nvPicPr>
            <p:cNvPr id="97" name="Google Shape;97;p7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54513">
            <a:off x="6403122" y="3147272"/>
            <a:ext cx="3235384" cy="32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12990">
            <a:off x="5419735" y="2790690"/>
            <a:ext cx="4012569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/>
          <p:nvPr/>
        </p:nvSpPr>
        <p:spPr>
          <a:xfrm rot="-2241962">
            <a:off x="6495305" y="4028463"/>
            <a:ext cx="3833011" cy="3464678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7907263">
            <a:off x="-2555702" y="-1437453"/>
            <a:ext cx="3601187" cy="2921834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 flipH="1">
            <a:off x="244600" y="4863"/>
            <a:ext cx="689175" cy="1060275"/>
            <a:chOff x="7848875" y="190500"/>
            <a:chExt cx="689175" cy="1060275"/>
          </a:xfrm>
        </p:grpSpPr>
        <p:pic>
          <p:nvPicPr>
            <p:cNvPr id="104" name="Google Shape;104;p7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7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7"/>
          <p:cNvGrpSpPr/>
          <p:nvPr/>
        </p:nvGrpSpPr>
        <p:grpSpPr>
          <a:xfrm rot="-491890">
            <a:off x="468569" y="2523240"/>
            <a:ext cx="1555296" cy="3252576"/>
            <a:chOff x="148387" y="2519350"/>
            <a:chExt cx="1555266" cy="3252513"/>
          </a:xfrm>
        </p:grpSpPr>
        <p:pic>
          <p:nvPicPr>
            <p:cNvPr id="107" name="Google Shape;107;p7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420925" y="1634550"/>
            <a:ext cx="63021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11" name="Google Shape;1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992" y="1924625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73835">
            <a:off x="6438059" y="2901554"/>
            <a:ext cx="3226672" cy="2610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8"/>
          <p:cNvGrpSpPr/>
          <p:nvPr/>
        </p:nvGrpSpPr>
        <p:grpSpPr>
          <a:xfrm>
            <a:off x="7848870" y="190509"/>
            <a:ext cx="1191613" cy="1630387"/>
            <a:chOff x="7848870" y="190509"/>
            <a:chExt cx="1191613" cy="1630387"/>
          </a:xfrm>
        </p:grpSpPr>
        <p:pic>
          <p:nvPicPr>
            <p:cNvPr id="114" name="Google Shape;114;p8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40593">
            <a:off x="-972007" y="524775"/>
            <a:ext cx="3235388" cy="32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52763">
            <a:off x="-1216997" y="993220"/>
            <a:ext cx="4012570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/>
          <p:nvPr/>
        </p:nvSpPr>
        <p:spPr>
          <a:xfrm rot="5468702">
            <a:off x="-3584141" y="839381"/>
            <a:ext cx="5233775" cy="3464740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6694104">
            <a:off x="7630229" y="4070587"/>
            <a:ext cx="2924023" cy="2921874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 rot="899960" flipH="1">
            <a:off x="942543" y="3907528"/>
            <a:ext cx="689154" cy="1060243"/>
            <a:chOff x="7848875" y="190500"/>
            <a:chExt cx="689175" cy="1060275"/>
          </a:xfrm>
        </p:grpSpPr>
        <p:pic>
          <p:nvPicPr>
            <p:cNvPr id="121" name="Google Shape;121;p8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8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8"/>
          <p:cNvGrpSpPr/>
          <p:nvPr/>
        </p:nvGrpSpPr>
        <p:grpSpPr>
          <a:xfrm rot="5400000">
            <a:off x="3764387" y="-1267825"/>
            <a:ext cx="1555266" cy="3252513"/>
            <a:chOff x="148387" y="2519350"/>
            <a:chExt cx="1555266" cy="3252513"/>
          </a:xfrm>
        </p:grpSpPr>
        <p:pic>
          <p:nvPicPr>
            <p:cNvPr id="124" name="Google Shape;124;p8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1937400" y="1612425"/>
            <a:ext cx="5269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1937500" y="2279750"/>
            <a:ext cx="5269200" cy="12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0568">
            <a:off x="7125263" y="1968807"/>
            <a:ext cx="3235388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44403">
            <a:off x="6071599" y="2821391"/>
            <a:ext cx="3885402" cy="314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11102">
            <a:off x="-934382" y="-787724"/>
            <a:ext cx="3235387" cy="32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93355">
            <a:off x="-1018173" y="-227524"/>
            <a:ext cx="4012569" cy="3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 rot="-3421960">
            <a:off x="-3340592" y="-1146646"/>
            <a:ext cx="5233818" cy="3464715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-1808222">
            <a:off x="6732703" y="4349901"/>
            <a:ext cx="3785393" cy="2921854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 rot="899960" flipH="1">
            <a:off x="4227431" y="4091315"/>
            <a:ext cx="689154" cy="1060243"/>
            <a:chOff x="7848875" y="190500"/>
            <a:chExt cx="689175" cy="1060275"/>
          </a:xfrm>
        </p:grpSpPr>
        <p:pic>
          <p:nvPicPr>
            <p:cNvPr id="136" name="Google Shape;136;p9"/>
            <p:cNvPicPr preferRelativeResize="0"/>
            <p:nvPr/>
          </p:nvPicPr>
          <p:blipFill rotWithShape="1">
            <a:blip r:embed="rId4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9"/>
            <p:cNvPicPr preferRelativeResize="0"/>
            <p:nvPr/>
          </p:nvPicPr>
          <p:blipFill rotWithShape="1">
            <a:blip r:embed="rId5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9"/>
          <p:cNvGrpSpPr/>
          <p:nvPr/>
        </p:nvGrpSpPr>
        <p:grpSpPr>
          <a:xfrm>
            <a:off x="148387" y="2519350"/>
            <a:ext cx="1555266" cy="3252513"/>
            <a:chOff x="148387" y="2519350"/>
            <a:chExt cx="1555266" cy="3252513"/>
          </a:xfrm>
        </p:grpSpPr>
        <p:pic>
          <p:nvPicPr>
            <p:cNvPr id="139" name="Google Shape;139;p9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9"/>
          <p:cNvGrpSpPr/>
          <p:nvPr/>
        </p:nvGrpSpPr>
        <p:grpSpPr>
          <a:xfrm rot="10800000">
            <a:off x="7273774" y="-928700"/>
            <a:ext cx="1555266" cy="3252513"/>
            <a:chOff x="148387" y="2519350"/>
            <a:chExt cx="1555266" cy="3252513"/>
          </a:xfrm>
        </p:grpSpPr>
        <p:pic>
          <p:nvPicPr>
            <p:cNvPr id="142" name="Google Shape;142;p9"/>
            <p:cNvPicPr preferRelativeResize="0"/>
            <p:nvPr/>
          </p:nvPicPr>
          <p:blipFill>
            <a:blip r:embed="rId6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9"/>
          <p:cNvGrpSpPr/>
          <p:nvPr/>
        </p:nvGrpSpPr>
        <p:grpSpPr>
          <a:xfrm rot="-5400000">
            <a:off x="3976195" y="-208641"/>
            <a:ext cx="1191613" cy="1630387"/>
            <a:chOff x="7848870" y="190509"/>
            <a:chExt cx="1191613" cy="1630387"/>
          </a:xfrm>
        </p:grpSpPr>
        <p:pic>
          <p:nvPicPr>
            <p:cNvPr id="145" name="Google Shape;145;p9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93201">
            <a:off x="6285658" y="2836754"/>
            <a:ext cx="3226673" cy="261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74919">
            <a:off x="7238440" y="-698803"/>
            <a:ext cx="3235388" cy="32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33811">
            <a:off x="1376229" y="-1930299"/>
            <a:ext cx="3235387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0118">
            <a:off x="6575760" y="-907605"/>
            <a:ext cx="4012568" cy="324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-7324021">
            <a:off x="7278403" y="-1915545"/>
            <a:ext cx="5233770" cy="3464708"/>
          </a:xfrm>
          <a:custGeom>
            <a:avLst/>
            <a:gdLst/>
            <a:ahLst/>
            <a:cxnLst/>
            <a:rect l="l" t="t" r="r" b="b"/>
            <a:pathLst>
              <a:path w="47112" h="62435" extrusionOk="0">
                <a:moveTo>
                  <a:pt x="2143" y="0"/>
                </a:moveTo>
                <a:cubicBezTo>
                  <a:pt x="2074" y="0"/>
                  <a:pt x="2014" y="12"/>
                  <a:pt x="1973" y="44"/>
                </a:cubicBezTo>
                <a:cubicBezTo>
                  <a:pt x="1758" y="202"/>
                  <a:pt x="0" y="1059"/>
                  <a:pt x="0" y="1059"/>
                </a:cubicBezTo>
                <a:lnTo>
                  <a:pt x="0" y="1727"/>
                </a:lnTo>
                <a:lnTo>
                  <a:pt x="0" y="53531"/>
                </a:lnTo>
                <a:lnTo>
                  <a:pt x="0" y="54324"/>
                </a:lnTo>
                <a:cubicBezTo>
                  <a:pt x="0" y="54324"/>
                  <a:pt x="2535" y="54874"/>
                  <a:pt x="2964" y="55039"/>
                </a:cubicBezTo>
                <a:cubicBezTo>
                  <a:pt x="3089" y="55088"/>
                  <a:pt x="3243" y="55104"/>
                  <a:pt x="3396" y="55104"/>
                </a:cubicBezTo>
                <a:cubicBezTo>
                  <a:pt x="3562" y="55104"/>
                  <a:pt x="3728" y="55084"/>
                  <a:pt x="3878" y="55069"/>
                </a:cubicBezTo>
                <a:cubicBezTo>
                  <a:pt x="4027" y="55048"/>
                  <a:pt x="4156" y="55032"/>
                  <a:pt x="4238" y="55032"/>
                </a:cubicBezTo>
                <a:cubicBezTo>
                  <a:pt x="4266" y="55032"/>
                  <a:pt x="4290" y="55036"/>
                  <a:pt x="4306" y="55039"/>
                </a:cubicBezTo>
                <a:cubicBezTo>
                  <a:pt x="4468" y="55088"/>
                  <a:pt x="4710" y="55230"/>
                  <a:pt x="5005" y="55371"/>
                </a:cubicBezTo>
                <a:cubicBezTo>
                  <a:pt x="5300" y="55517"/>
                  <a:pt x="5891" y="55707"/>
                  <a:pt x="6295" y="55707"/>
                </a:cubicBezTo>
                <a:cubicBezTo>
                  <a:pt x="6696" y="55707"/>
                  <a:pt x="7286" y="55756"/>
                  <a:pt x="7528" y="55824"/>
                </a:cubicBezTo>
                <a:cubicBezTo>
                  <a:pt x="7771" y="55897"/>
                  <a:pt x="8895" y="56087"/>
                  <a:pt x="9219" y="56184"/>
                </a:cubicBezTo>
                <a:cubicBezTo>
                  <a:pt x="9542" y="56277"/>
                  <a:pt x="9809" y="56706"/>
                  <a:pt x="9995" y="56920"/>
                </a:cubicBezTo>
                <a:cubicBezTo>
                  <a:pt x="10185" y="57134"/>
                  <a:pt x="10508" y="57567"/>
                  <a:pt x="10885" y="57805"/>
                </a:cubicBezTo>
                <a:cubicBezTo>
                  <a:pt x="11256" y="58040"/>
                  <a:pt x="11475" y="58473"/>
                  <a:pt x="11742" y="58517"/>
                </a:cubicBezTo>
                <a:cubicBezTo>
                  <a:pt x="12008" y="58566"/>
                  <a:pt x="13432" y="58732"/>
                  <a:pt x="13512" y="58780"/>
                </a:cubicBezTo>
                <a:cubicBezTo>
                  <a:pt x="13520" y="58784"/>
                  <a:pt x="13529" y="58784"/>
                  <a:pt x="13548" y="58784"/>
                </a:cubicBezTo>
                <a:cubicBezTo>
                  <a:pt x="13742" y="58784"/>
                  <a:pt x="14612" y="58541"/>
                  <a:pt x="14612" y="58541"/>
                </a:cubicBezTo>
                <a:cubicBezTo>
                  <a:pt x="14612" y="58541"/>
                  <a:pt x="15659" y="57805"/>
                  <a:pt x="15793" y="57756"/>
                </a:cubicBezTo>
                <a:cubicBezTo>
                  <a:pt x="15914" y="57713"/>
                  <a:pt x="16403" y="57361"/>
                  <a:pt x="16718" y="57361"/>
                </a:cubicBezTo>
                <a:cubicBezTo>
                  <a:pt x="16751" y="57361"/>
                  <a:pt x="16784" y="57364"/>
                  <a:pt x="16812" y="57373"/>
                </a:cubicBezTo>
                <a:cubicBezTo>
                  <a:pt x="17107" y="57470"/>
                  <a:pt x="17939" y="57756"/>
                  <a:pt x="18073" y="57805"/>
                </a:cubicBezTo>
                <a:lnTo>
                  <a:pt x="18094" y="57805"/>
                </a:lnTo>
                <a:cubicBezTo>
                  <a:pt x="18247" y="57805"/>
                  <a:pt x="18648" y="57349"/>
                  <a:pt x="18853" y="57280"/>
                </a:cubicBezTo>
                <a:cubicBezTo>
                  <a:pt x="18874" y="57271"/>
                  <a:pt x="18902" y="57271"/>
                  <a:pt x="18946" y="57271"/>
                </a:cubicBezTo>
                <a:cubicBezTo>
                  <a:pt x="19367" y="57271"/>
                  <a:pt x="20822" y="57575"/>
                  <a:pt x="20947" y="57659"/>
                </a:cubicBezTo>
                <a:cubicBezTo>
                  <a:pt x="21081" y="57756"/>
                  <a:pt x="22448" y="58279"/>
                  <a:pt x="22772" y="58351"/>
                </a:cubicBezTo>
                <a:cubicBezTo>
                  <a:pt x="23095" y="58424"/>
                  <a:pt x="23709" y="58473"/>
                  <a:pt x="23899" y="58687"/>
                </a:cubicBezTo>
                <a:cubicBezTo>
                  <a:pt x="24085" y="58901"/>
                  <a:pt x="24380" y="59831"/>
                  <a:pt x="24651" y="60066"/>
                </a:cubicBezTo>
                <a:cubicBezTo>
                  <a:pt x="24918" y="60304"/>
                  <a:pt x="25590" y="61331"/>
                  <a:pt x="25937" y="61473"/>
                </a:cubicBezTo>
                <a:cubicBezTo>
                  <a:pt x="26284" y="61618"/>
                  <a:pt x="27198" y="61759"/>
                  <a:pt x="27413" y="61808"/>
                </a:cubicBezTo>
                <a:cubicBezTo>
                  <a:pt x="27429" y="61813"/>
                  <a:pt x="27445" y="61813"/>
                  <a:pt x="27461" y="61813"/>
                </a:cubicBezTo>
                <a:cubicBezTo>
                  <a:pt x="27583" y="61813"/>
                  <a:pt x="27781" y="61744"/>
                  <a:pt x="27982" y="61679"/>
                </a:cubicBezTo>
                <a:cubicBezTo>
                  <a:pt x="28185" y="61610"/>
                  <a:pt x="28391" y="61546"/>
                  <a:pt x="28537" y="61546"/>
                </a:cubicBezTo>
                <a:lnTo>
                  <a:pt x="28570" y="61546"/>
                </a:lnTo>
                <a:cubicBezTo>
                  <a:pt x="28865" y="61570"/>
                  <a:pt x="29079" y="61949"/>
                  <a:pt x="29264" y="61974"/>
                </a:cubicBezTo>
                <a:cubicBezTo>
                  <a:pt x="29455" y="61998"/>
                  <a:pt x="30098" y="62354"/>
                  <a:pt x="30283" y="62427"/>
                </a:cubicBezTo>
                <a:cubicBezTo>
                  <a:pt x="30300" y="62431"/>
                  <a:pt x="30328" y="62435"/>
                  <a:pt x="30365" y="62435"/>
                </a:cubicBezTo>
                <a:cubicBezTo>
                  <a:pt x="30748" y="62435"/>
                  <a:pt x="32168" y="62111"/>
                  <a:pt x="32487" y="62046"/>
                </a:cubicBezTo>
                <a:cubicBezTo>
                  <a:pt x="32834" y="61974"/>
                  <a:pt x="33586" y="61711"/>
                  <a:pt x="33853" y="61594"/>
                </a:cubicBezTo>
                <a:cubicBezTo>
                  <a:pt x="34125" y="61473"/>
                  <a:pt x="34392" y="61307"/>
                  <a:pt x="34553" y="61222"/>
                </a:cubicBezTo>
                <a:cubicBezTo>
                  <a:pt x="34715" y="61141"/>
                  <a:pt x="36029" y="60542"/>
                  <a:pt x="36215" y="60352"/>
                </a:cubicBezTo>
                <a:cubicBezTo>
                  <a:pt x="36393" y="60175"/>
                  <a:pt x="37460" y="59872"/>
                  <a:pt x="37662" y="59872"/>
                </a:cubicBezTo>
                <a:cubicBezTo>
                  <a:pt x="37678" y="59872"/>
                  <a:pt x="37686" y="59876"/>
                  <a:pt x="37691" y="59876"/>
                </a:cubicBezTo>
                <a:cubicBezTo>
                  <a:pt x="37771" y="59924"/>
                  <a:pt x="38176" y="60211"/>
                  <a:pt x="38361" y="60236"/>
                </a:cubicBezTo>
                <a:cubicBezTo>
                  <a:pt x="38544" y="60255"/>
                  <a:pt x="39360" y="60498"/>
                  <a:pt x="39550" y="60498"/>
                </a:cubicBezTo>
                <a:lnTo>
                  <a:pt x="39571" y="60498"/>
                </a:lnTo>
                <a:cubicBezTo>
                  <a:pt x="39704" y="60473"/>
                  <a:pt x="40485" y="59734"/>
                  <a:pt x="40485" y="59734"/>
                </a:cubicBezTo>
                <a:cubicBezTo>
                  <a:pt x="40485" y="59734"/>
                  <a:pt x="41451" y="60304"/>
                  <a:pt x="41665" y="60304"/>
                </a:cubicBezTo>
                <a:cubicBezTo>
                  <a:pt x="41864" y="60304"/>
                  <a:pt x="42377" y="60648"/>
                  <a:pt x="42688" y="60648"/>
                </a:cubicBezTo>
                <a:cubicBezTo>
                  <a:pt x="42716" y="60648"/>
                  <a:pt x="42741" y="60643"/>
                  <a:pt x="42765" y="60639"/>
                </a:cubicBezTo>
                <a:cubicBezTo>
                  <a:pt x="43060" y="60567"/>
                  <a:pt x="43784" y="60260"/>
                  <a:pt x="43998" y="60260"/>
                </a:cubicBezTo>
                <a:cubicBezTo>
                  <a:pt x="44212" y="60260"/>
                  <a:pt x="44588" y="60352"/>
                  <a:pt x="44831" y="60518"/>
                </a:cubicBezTo>
                <a:cubicBezTo>
                  <a:pt x="45073" y="60688"/>
                  <a:pt x="46654" y="61020"/>
                  <a:pt x="46654" y="61020"/>
                </a:cubicBezTo>
                <a:lnTo>
                  <a:pt x="47111" y="60498"/>
                </a:lnTo>
                <a:lnTo>
                  <a:pt x="47111" y="59742"/>
                </a:lnTo>
                <a:lnTo>
                  <a:pt x="47111" y="9081"/>
                </a:lnTo>
                <a:lnTo>
                  <a:pt x="47111" y="8115"/>
                </a:lnTo>
                <a:cubicBezTo>
                  <a:pt x="47111" y="8115"/>
                  <a:pt x="45764" y="8309"/>
                  <a:pt x="45417" y="8309"/>
                </a:cubicBezTo>
                <a:cubicBezTo>
                  <a:pt x="45397" y="8309"/>
                  <a:pt x="45381" y="8309"/>
                  <a:pt x="45368" y="8305"/>
                </a:cubicBezTo>
                <a:lnTo>
                  <a:pt x="45348" y="8305"/>
                </a:lnTo>
                <a:cubicBezTo>
                  <a:pt x="45094" y="8305"/>
                  <a:pt x="44508" y="8738"/>
                  <a:pt x="44374" y="8782"/>
                </a:cubicBezTo>
                <a:cubicBezTo>
                  <a:pt x="44245" y="8826"/>
                  <a:pt x="43674" y="9331"/>
                  <a:pt x="43484" y="9331"/>
                </a:cubicBezTo>
                <a:lnTo>
                  <a:pt x="43465" y="9331"/>
                </a:lnTo>
                <a:cubicBezTo>
                  <a:pt x="43319" y="9287"/>
                  <a:pt x="42793" y="9057"/>
                  <a:pt x="42453" y="9057"/>
                </a:cubicBezTo>
                <a:cubicBezTo>
                  <a:pt x="42409" y="9057"/>
                  <a:pt x="42373" y="9061"/>
                  <a:pt x="42336" y="9068"/>
                </a:cubicBezTo>
                <a:cubicBezTo>
                  <a:pt x="42013" y="9141"/>
                  <a:pt x="41475" y="9785"/>
                  <a:pt x="41317" y="9785"/>
                </a:cubicBezTo>
                <a:cubicBezTo>
                  <a:pt x="41155" y="9785"/>
                  <a:pt x="39975" y="10807"/>
                  <a:pt x="39837" y="10880"/>
                </a:cubicBezTo>
                <a:cubicBezTo>
                  <a:pt x="39708" y="10949"/>
                  <a:pt x="39175" y="11309"/>
                  <a:pt x="39045" y="11309"/>
                </a:cubicBezTo>
                <a:lnTo>
                  <a:pt x="39033" y="11309"/>
                </a:lnTo>
                <a:cubicBezTo>
                  <a:pt x="38928" y="11285"/>
                  <a:pt x="38147" y="10735"/>
                  <a:pt x="38014" y="10690"/>
                </a:cubicBezTo>
                <a:cubicBezTo>
                  <a:pt x="37880" y="10641"/>
                  <a:pt x="37476" y="10213"/>
                  <a:pt x="37210" y="10213"/>
                </a:cubicBezTo>
                <a:cubicBezTo>
                  <a:pt x="37007" y="10213"/>
                  <a:pt x="36490" y="10253"/>
                  <a:pt x="36154" y="10253"/>
                </a:cubicBezTo>
                <a:cubicBezTo>
                  <a:pt x="36041" y="10253"/>
                  <a:pt x="35948" y="10249"/>
                  <a:pt x="35896" y="10238"/>
                </a:cubicBezTo>
                <a:cubicBezTo>
                  <a:pt x="35681" y="10189"/>
                  <a:pt x="35034" y="9570"/>
                  <a:pt x="34877" y="9473"/>
                </a:cubicBezTo>
                <a:cubicBezTo>
                  <a:pt x="34715" y="9376"/>
                  <a:pt x="34205" y="8709"/>
                  <a:pt x="33963" y="8616"/>
                </a:cubicBezTo>
                <a:cubicBezTo>
                  <a:pt x="33741" y="8527"/>
                  <a:pt x="33470" y="8277"/>
                  <a:pt x="33259" y="8277"/>
                </a:cubicBezTo>
                <a:cubicBezTo>
                  <a:pt x="33243" y="8277"/>
                  <a:pt x="33227" y="8277"/>
                  <a:pt x="33211" y="8281"/>
                </a:cubicBezTo>
                <a:cubicBezTo>
                  <a:pt x="32996" y="8329"/>
                  <a:pt x="31869" y="8495"/>
                  <a:pt x="31682" y="8495"/>
                </a:cubicBezTo>
                <a:cubicBezTo>
                  <a:pt x="31505" y="8495"/>
                  <a:pt x="30680" y="9029"/>
                  <a:pt x="30408" y="9029"/>
                </a:cubicBezTo>
                <a:cubicBezTo>
                  <a:pt x="30393" y="9029"/>
                  <a:pt x="30376" y="9025"/>
                  <a:pt x="30365" y="9020"/>
                </a:cubicBezTo>
                <a:cubicBezTo>
                  <a:pt x="30332" y="9008"/>
                  <a:pt x="30279" y="9004"/>
                  <a:pt x="30223" y="9004"/>
                </a:cubicBezTo>
                <a:cubicBezTo>
                  <a:pt x="30122" y="9004"/>
                  <a:pt x="29988" y="9020"/>
                  <a:pt x="29850" y="9033"/>
                </a:cubicBezTo>
                <a:cubicBezTo>
                  <a:pt x="29714" y="9049"/>
                  <a:pt x="29572" y="9061"/>
                  <a:pt x="29443" y="9061"/>
                </a:cubicBezTo>
                <a:cubicBezTo>
                  <a:pt x="29329" y="9061"/>
                  <a:pt x="29232" y="9049"/>
                  <a:pt x="29160" y="9020"/>
                </a:cubicBezTo>
                <a:cubicBezTo>
                  <a:pt x="28865" y="8903"/>
                  <a:pt x="28245" y="8475"/>
                  <a:pt x="27922" y="8329"/>
                </a:cubicBezTo>
                <a:cubicBezTo>
                  <a:pt x="27603" y="8187"/>
                  <a:pt x="27012" y="8066"/>
                  <a:pt x="26903" y="7900"/>
                </a:cubicBezTo>
                <a:cubicBezTo>
                  <a:pt x="26799" y="7734"/>
                  <a:pt x="26313" y="7399"/>
                  <a:pt x="26313" y="7136"/>
                </a:cubicBezTo>
                <a:cubicBezTo>
                  <a:pt x="26313" y="6877"/>
                  <a:pt x="25375" y="6614"/>
                  <a:pt x="25241" y="6517"/>
                </a:cubicBezTo>
                <a:cubicBezTo>
                  <a:pt x="25104" y="6424"/>
                  <a:pt x="24543" y="6211"/>
                  <a:pt x="24437" y="6114"/>
                </a:cubicBezTo>
                <a:cubicBezTo>
                  <a:pt x="24328" y="6017"/>
                  <a:pt x="23495" y="5495"/>
                  <a:pt x="23333" y="5373"/>
                </a:cubicBezTo>
                <a:cubicBezTo>
                  <a:pt x="23203" y="5276"/>
                  <a:pt x="22128" y="5082"/>
                  <a:pt x="21615" y="5082"/>
                </a:cubicBezTo>
                <a:cubicBezTo>
                  <a:pt x="21501" y="5082"/>
                  <a:pt x="21417" y="5090"/>
                  <a:pt x="21376" y="5110"/>
                </a:cubicBezTo>
                <a:cubicBezTo>
                  <a:pt x="21134" y="5232"/>
                  <a:pt x="20357" y="5802"/>
                  <a:pt x="20249" y="5851"/>
                </a:cubicBezTo>
                <a:cubicBezTo>
                  <a:pt x="20244" y="5851"/>
                  <a:pt x="20244" y="5855"/>
                  <a:pt x="20240" y="5855"/>
                </a:cubicBezTo>
                <a:cubicBezTo>
                  <a:pt x="20139" y="5855"/>
                  <a:pt x="20115" y="5082"/>
                  <a:pt x="20115" y="5082"/>
                </a:cubicBezTo>
                <a:cubicBezTo>
                  <a:pt x="20115" y="5082"/>
                  <a:pt x="19040" y="4614"/>
                  <a:pt x="18773" y="4444"/>
                </a:cubicBezTo>
                <a:cubicBezTo>
                  <a:pt x="18506" y="4278"/>
                  <a:pt x="17511" y="4254"/>
                  <a:pt x="17244" y="4063"/>
                </a:cubicBezTo>
                <a:cubicBezTo>
                  <a:pt x="16974" y="3873"/>
                  <a:pt x="16597" y="3348"/>
                  <a:pt x="16383" y="3206"/>
                </a:cubicBezTo>
                <a:cubicBezTo>
                  <a:pt x="16168" y="3065"/>
                  <a:pt x="14746" y="2778"/>
                  <a:pt x="14559" y="2729"/>
                </a:cubicBezTo>
                <a:cubicBezTo>
                  <a:pt x="14369" y="2681"/>
                  <a:pt x="14184" y="2300"/>
                  <a:pt x="13941" y="2159"/>
                </a:cubicBezTo>
                <a:cubicBezTo>
                  <a:pt x="13699" y="2014"/>
                  <a:pt x="13165" y="1609"/>
                  <a:pt x="12975" y="1468"/>
                </a:cubicBezTo>
                <a:cubicBezTo>
                  <a:pt x="12817" y="1346"/>
                  <a:pt x="12182" y="1104"/>
                  <a:pt x="11777" y="1104"/>
                </a:cubicBezTo>
                <a:cubicBezTo>
                  <a:pt x="11701" y="1104"/>
                  <a:pt x="11637" y="1116"/>
                  <a:pt x="11579" y="1132"/>
                </a:cubicBezTo>
                <a:cubicBezTo>
                  <a:pt x="11527" y="1152"/>
                  <a:pt x="11458" y="1160"/>
                  <a:pt x="11385" y="1160"/>
                </a:cubicBezTo>
                <a:cubicBezTo>
                  <a:pt x="10993" y="1160"/>
                  <a:pt x="10399" y="922"/>
                  <a:pt x="10266" y="820"/>
                </a:cubicBezTo>
                <a:cubicBezTo>
                  <a:pt x="10104" y="704"/>
                  <a:pt x="9647" y="348"/>
                  <a:pt x="9405" y="251"/>
                </a:cubicBezTo>
                <a:cubicBezTo>
                  <a:pt x="9211" y="174"/>
                  <a:pt x="8980" y="64"/>
                  <a:pt x="8640" y="64"/>
                </a:cubicBezTo>
                <a:cubicBezTo>
                  <a:pt x="8564" y="64"/>
                  <a:pt x="8478" y="68"/>
                  <a:pt x="8386" y="85"/>
                </a:cubicBezTo>
                <a:cubicBezTo>
                  <a:pt x="8172" y="117"/>
                  <a:pt x="7815" y="129"/>
                  <a:pt x="7459" y="129"/>
                </a:cubicBezTo>
                <a:cubicBezTo>
                  <a:pt x="7007" y="129"/>
                  <a:pt x="6554" y="105"/>
                  <a:pt x="6372" y="64"/>
                </a:cubicBezTo>
                <a:cubicBezTo>
                  <a:pt x="6307" y="49"/>
                  <a:pt x="6222" y="44"/>
                  <a:pt x="6125" y="44"/>
                </a:cubicBezTo>
                <a:cubicBezTo>
                  <a:pt x="5737" y="44"/>
                  <a:pt x="5171" y="141"/>
                  <a:pt x="4977" y="178"/>
                </a:cubicBezTo>
                <a:cubicBezTo>
                  <a:pt x="4767" y="223"/>
                  <a:pt x="4378" y="461"/>
                  <a:pt x="4100" y="461"/>
                </a:cubicBezTo>
                <a:cubicBezTo>
                  <a:pt x="4059" y="461"/>
                  <a:pt x="4019" y="453"/>
                  <a:pt x="3986" y="441"/>
                </a:cubicBezTo>
                <a:cubicBezTo>
                  <a:pt x="3716" y="348"/>
                  <a:pt x="3368" y="299"/>
                  <a:pt x="3101" y="251"/>
                </a:cubicBezTo>
                <a:cubicBezTo>
                  <a:pt x="2883" y="214"/>
                  <a:pt x="2426" y="0"/>
                  <a:pt x="2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 rot="9114908">
            <a:off x="6763364" y="4222957"/>
            <a:ext cx="2924127" cy="2921955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 rot="9900040" flipH="1">
            <a:off x="272180" y="-966626"/>
            <a:ext cx="1555219" cy="3252416"/>
            <a:chOff x="148387" y="2519350"/>
            <a:chExt cx="1555266" cy="3252513"/>
          </a:xfrm>
        </p:grpSpPr>
        <p:pic>
          <p:nvPicPr>
            <p:cNvPr id="155" name="Google Shape;155;p10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182203" y="2526114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387" y="2519350"/>
              <a:ext cx="1521449" cy="324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10"/>
          <p:cNvGrpSpPr/>
          <p:nvPr/>
        </p:nvGrpSpPr>
        <p:grpSpPr>
          <a:xfrm flipH="1">
            <a:off x="5905575" y="3840238"/>
            <a:ext cx="689175" cy="1060275"/>
            <a:chOff x="7848875" y="190500"/>
            <a:chExt cx="689175" cy="1060275"/>
          </a:xfrm>
        </p:grpSpPr>
        <p:pic>
          <p:nvPicPr>
            <p:cNvPr id="158" name="Google Shape;158;p10"/>
            <p:cNvPicPr preferRelativeResize="0"/>
            <p:nvPr/>
          </p:nvPicPr>
          <p:blipFill rotWithShape="1">
            <a:blip r:embed="rId6">
              <a:alphaModFix amt="29000"/>
            </a:blip>
            <a:srcRect r="43310" b="35658"/>
            <a:stretch/>
          </p:blipFill>
          <p:spPr>
            <a:xfrm>
              <a:off x="7880425" y="222075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0"/>
            <p:cNvPicPr preferRelativeResize="0"/>
            <p:nvPr/>
          </p:nvPicPr>
          <p:blipFill rotWithShape="1">
            <a:blip r:embed="rId7">
              <a:alphaModFix/>
            </a:blip>
            <a:srcRect r="43310" b="35658"/>
            <a:stretch/>
          </p:blipFill>
          <p:spPr>
            <a:xfrm>
              <a:off x="7848875" y="190500"/>
              <a:ext cx="657625" cy="102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15100" y="3426900"/>
            <a:ext cx="48000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Prime"/>
              <a:buNone/>
              <a:defRPr sz="3200" i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●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○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■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●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○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■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●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amina"/>
              <a:buChar char="○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damina"/>
              <a:buChar char="■"/>
              <a:defRPr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71" r:id="rId12"/>
    <p:sldLayoutId id="2147483678" r:id="rId13"/>
    <p:sldLayoutId id="2147483679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3C4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/>
          <p:nvPr/>
        </p:nvSpPr>
        <p:spPr>
          <a:xfrm rot="-5400000">
            <a:off x="3240815" y="-1154484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1"/>
          </p:nvPr>
        </p:nvSpPr>
        <p:spPr>
          <a:xfrm>
            <a:off x="2357073" y="3063491"/>
            <a:ext cx="4650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“Rescue”, it’s not just a verb, it’s a promise</a:t>
            </a:r>
            <a:r>
              <a:rPr lang="en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9" name="Google Shape;589;p38"/>
          <p:cNvSpPr txBox="1">
            <a:spLocks noGrp="1"/>
          </p:cNvSpPr>
          <p:nvPr>
            <p:ph type="ctrTitle"/>
          </p:nvPr>
        </p:nvSpPr>
        <p:spPr>
          <a:xfrm>
            <a:off x="1499345" y="1652820"/>
            <a:ext cx="6744189" cy="13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3600" i="0" dirty="0" smtClean="0">
                <a:latin typeface="+mj-lt"/>
              </a:rPr>
              <a:t>THE IMPORTANCE OF ANIMAL RESCUE IN BANGLADESH</a:t>
            </a:r>
            <a:endParaRPr sz="3600" dirty="0">
              <a:latin typeface="+mj-lt"/>
            </a:endParaRPr>
          </a:p>
        </p:txBody>
      </p:sp>
      <p:sp>
        <p:nvSpPr>
          <p:cNvPr id="590" name="Google Shape;590;p38"/>
          <p:cNvSpPr/>
          <p:nvPr/>
        </p:nvSpPr>
        <p:spPr>
          <a:xfrm rot="4500067">
            <a:off x="4498440" y="663993"/>
            <a:ext cx="367866" cy="93277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>
            <a:spLocks noGrp="1"/>
          </p:cNvSpPr>
          <p:nvPr>
            <p:ph type="title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US" sz="3400" dirty="0">
                <a:latin typeface="+mj-lt"/>
              </a:rPr>
              <a:t>INTERVIEWEE PROFILE</a:t>
            </a:r>
            <a:endParaRPr sz="3400" dirty="0">
              <a:latin typeface="+mj-lt"/>
            </a:endParaRPr>
          </a:p>
        </p:txBody>
      </p:sp>
      <p:sp>
        <p:nvSpPr>
          <p:cNvPr id="22" name="Google Shape;960;p59"/>
          <p:cNvSpPr/>
          <p:nvPr/>
        </p:nvSpPr>
        <p:spPr>
          <a:xfrm flipH="1">
            <a:off x="713325" y="1336171"/>
            <a:ext cx="2326410" cy="26550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61;p59"/>
          <p:cNvSpPr/>
          <p:nvPr/>
        </p:nvSpPr>
        <p:spPr>
          <a:xfrm rot="-5947377" flipH="1">
            <a:off x="1575220" y="982173"/>
            <a:ext cx="444120" cy="112620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60;p59"/>
          <p:cNvSpPr/>
          <p:nvPr/>
        </p:nvSpPr>
        <p:spPr>
          <a:xfrm flipH="1">
            <a:off x="3508491" y="1267415"/>
            <a:ext cx="2326410" cy="26550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61;p59"/>
          <p:cNvSpPr/>
          <p:nvPr/>
        </p:nvSpPr>
        <p:spPr>
          <a:xfrm rot="-5947377" flipH="1">
            <a:off x="4370386" y="913417"/>
            <a:ext cx="444120" cy="112620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60;p59"/>
          <p:cNvSpPr/>
          <p:nvPr/>
        </p:nvSpPr>
        <p:spPr>
          <a:xfrm flipH="1">
            <a:off x="6303657" y="1326803"/>
            <a:ext cx="2326410" cy="26550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61;p59"/>
          <p:cNvSpPr/>
          <p:nvPr/>
        </p:nvSpPr>
        <p:spPr>
          <a:xfrm rot="-5947377" flipH="1">
            <a:off x="7165552" y="972805"/>
            <a:ext cx="444120" cy="112620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445250" y="1987550"/>
            <a:ext cx="1978750" cy="425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0000" y="1987550"/>
            <a:ext cx="23431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 smtClean="0"/>
              <a:t>Name: </a:t>
            </a:r>
            <a:r>
              <a:rPr lang="en-US" sz="1300" i="1" dirty="0" smtClean="0"/>
              <a:t>Shakib Ahmed Anik</a:t>
            </a:r>
          </a:p>
          <a:p>
            <a:r>
              <a:rPr lang="en-GB" sz="1300" b="1" dirty="0" smtClean="0"/>
              <a:t>Age: </a:t>
            </a:r>
            <a:r>
              <a:rPr lang="en-GB" sz="1300" i="1" dirty="0" smtClean="0"/>
              <a:t>20 years</a:t>
            </a:r>
          </a:p>
          <a:p>
            <a:r>
              <a:rPr lang="en-GB" sz="1300" b="1" i="1" dirty="0" smtClean="0"/>
              <a:t>Occupation: </a:t>
            </a:r>
            <a:r>
              <a:rPr lang="en-GB" sz="1300" i="1" dirty="0" smtClean="0"/>
              <a:t>Student</a:t>
            </a:r>
          </a:p>
          <a:p>
            <a:endParaRPr lang="en-GB" sz="1300" i="1" dirty="0"/>
          </a:p>
          <a:p>
            <a:r>
              <a:rPr lang="en-GB" sz="1300" b="1" i="1" dirty="0" smtClean="0"/>
              <a:t>“Non-professional rescuer”</a:t>
            </a:r>
          </a:p>
          <a:p>
            <a:endParaRPr lang="en-GB" sz="1300" i="1" dirty="0"/>
          </a:p>
          <a:p>
            <a:endParaRPr lang="en-GB" sz="1300" i="1" dirty="0" smtClean="0"/>
          </a:p>
          <a:p>
            <a:endParaRPr lang="en-US" sz="1300" b="1" dirty="0"/>
          </a:p>
          <a:p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5295" y="1953238"/>
            <a:ext cx="234315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 smtClean="0"/>
              <a:t>Name: </a:t>
            </a:r>
            <a:r>
              <a:rPr lang="en-US" sz="1300" i="1" dirty="0" smtClean="0"/>
              <a:t>Robin Sheikh</a:t>
            </a:r>
          </a:p>
          <a:p>
            <a:r>
              <a:rPr lang="en-GB" sz="1300" b="1" dirty="0" smtClean="0"/>
              <a:t>Age: </a:t>
            </a:r>
            <a:r>
              <a:rPr lang="en-GB" sz="1300" i="1" dirty="0" smtClean="0"/>
              <a:t>28 years</a:t>
            </a:r>
          </a:p>
          <a:p>
            <a:r>
              <a:rPr lang="en-GB" sz="1300" b="1" i="1" dirty="0" smtClean="0"/>
              <a:t>Occupation: </a:t>
            </a:r>
            <a:r>
              <a:rPr lang="en-GB" sz="1300" i="1" dirty="0" smtClean="0"/>
              <a:t>Rescuer</a:t>
            </a:r>
            <a:endParaRPr lang="en-GB" sz="1300" i="1" dirty="0"/>
          </a:p>
          <a:p>
            <a:endParaRPr lang="en-GB" sz="1300" i="1" dirty="0" smtClean="0"/>
          </a:p>
          <a:p>
            <a:r>
              <a:rPr lang="en-GB" sz="1300" b="1" i="1" dirty="0" smtClean="0"/>
              <a:t>“Professional rescuer at </a:t>
            </a:r>
            <a:r>
              <a:rPr lang="en-GB" sz="1300" b="1" i="1" dirty="0" err="1" smtClean="0"/>
              <a:t>RobinHood</a:t>
            </a:r>
            <a:r>
              <a:rPr lang="en-GB" sz="1300" b="1" i="1" dirty="0" smtClean="0"/>
              <a:t>”</a:t>
            </a:r>
          </a:p>
          <a:p>
            <a:endParaRPr lang="en-GB" sz="1300" i="1" dirty="0"/>
          </a:p>
          <a:p>
            <a:endParaRPr lang="en-GB" sz="1300" i="1" dirty="0" smtClean="0"/>
          </a:p>
          <a:p>
            <a:endParaRPr lang="en-US" sz="1300" b="1" dirty="0"/>
          </a:p>
          <a:p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39476" y="1965962"/>
            <a:ext cx="234315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 smtClean="0"/>
              <a:t>Name: </a:t>
            </a:r>
            <a:r>
              <a:rPr lang="en-US" dirty="0"/>
              <a:t>Camelia Kisku</a:t>
            </a:r>
          </a:p>
          <a:p>
            <a:r>
              <a:rPr lang="en-GB" sz="1300" b="1" dirty="0" smtClean="0"/>
              <a:t>Age: </a:t>
            </a:r>
            <a:r>
              <a:rPr lang="en-GB" sz="1300" i="1" dirty="0" smtClean="0"/>
              <a:t>25 years</a:t>
            </a:r>
          </a:p>
          <a:p>
            <a:r>
              <a:rPr lang="en-GB" sz="1300" b="1" dirty="0" smtClean="0"/>
              <a:t>Occupation: </a:t>
            </a:r>
            <a:r>
              <a:rPr lang="en-GB" sz="1200" i="1" dirty="0" smtClean="0"/>
              <a:t>Owner of Asroy </a:t>
            </a:r>
          </a:p>
          <a:p>
            <a:r>
              <a:rPr lang="en-GB" sz="1200" i="1" dirty="0"/>
              <a:t> </a:t>
            </a:r>
            <a:r>
              <a:rPr lang="en-GB" sz="1200" i="1" dirty="0" smtClean="0"/>
              <a:t>                       Foster Homes</a:t>
            </a:r>
          </a:p>
          <a:p>
            <a:r>
              <a:rPr lang="en-GB" sz="1200" i="1" dirty="0" smtClean="0"/>
              <a:t>  </a:t>
            </a:r>
            <a:endParaRPr lang="en-GB" sz="1200" b="1" dirty="0" smtClean="0"/>
          </a:p>
          <a:p>
            <a:r>
              <a:rPr lang="en-GB" sz="1300" b="1" i="1" dirty="0" smtClean="0"/>
              <a:t>“Professional rescuer and shelter provider”</a:t>
            </a:r>
          </a:p>
          <a:p>
            <a:endParaRPr lang="en-GB" sz="1300" i="1" dirty="0"/>
          </a:p>
          <a:p>
            <a:endParaRPr lang="en-GB" sz="1300" i="1" dirty="0" smtClean="0"/>
          </a:p>
          <a:p>
            <a:endParaRPr lang="en-US" sz="1300" b="1" dirty="0"/>
          </a:p>
          <a:p>
            <a:r>
              <a:rPr lang="en-GB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7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 txBox="1">
            <a:spLocks noGrp="1"/>
          </p:cNvSpPr>
          <p:nvPr>
            <p:ph type="title"/>
          </p:nvPr>
        </p:nvSpPr>
        <p:spPr>
          <a:xfrm>
            <a:off x="306184" y="510677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SURVEY </a:t>
            </a:r>
            <a:r>
              <a:rPr lang="en-US" dirty="0" smtClean="0">
                <a:latin typeface="+mj-lt"/>
              </a:rPr>
              <a:t>QUESTIONS:</a:t>
            </a:r>
            <a:endParaRPr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5174" y="1110954"/>
            <a:ext cx="64862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Ques </a:t>
            </a:r>
            <a:r>
              <a:rPr lang="en-GB" dirty="0"/>
              <a:t>1: What is your name</a:t>
            </a:r>
            <a:r>
              <a:rPr lang="en-GB" dirty="0" smtClean="0"/>
              <a:t>?</a:t>
            </a:r>
          </a:p>
          <a:p>
            <a:r>
              <a:rPr lang="en-GB" dirty="0" smtClean="0"/>
              <a:t>     </a:t>
            </a:r>
            <a:r>
              <a:rPr lang="en-GB" dirty="0" err="1" smtClean="0"/>
              <a:t>Ans</a:t>
            </a:r>
            <a:r>
              <a:rPr lang="en-GB" dirty="0" smtClean="0"/>
              <a:t>:</a:t>
            </a:r>
            <a:endParaRPr lang="en-GB" dirty="0"/>
          </a:p>
          <a:p>
            <a:r>
              <a:rPr lang="en-GB" dirty="0"/>
              <a:t>Ques 2: Do you love animals?</a:t>
            </a:r>
          </a:p>
          <a:p>
            <a:r>
              <a:rPr lang="en-GB" dirty="0"/>
              <a:t>                    a)Yes.     b)No.</a:t>
            </a:r>
          </a:p>
          <a:p>
            <a:r>
              <a:rPr lang="en-GB" dirty="0"/>
              <a:t>Ques 3: Do you have any pets?</a:t>
            </a:r>
          </a:p>
          <a:p>
            <a:r>
              <a:rPr lang="en-GB" dirty="0"/>
              <a:t>                    a)Yes.     b)No.</a:t>
            </a:r>
          </a:p>
          <a:p>
            <a:r>
              <a:rPr lang="en-GB" dirty="0"/>
              <a:t>Ques 4: If you have/had any, then what kind of pet that was?</a:t>
            </a:r>
          </a:p>
          <a:p>
            <a:r>
              <a:rPr lang="en-GB" dirty="0"/>
              <a:t>                    a)Cat.  </a:t>
            </a:r>
            <a:r>
              <a:rPr lang="en-GB" dirty="0" smtClean="0"/>
              <a:t>    </a:t>
            </a:r>
            <a:r>
              <a:rPr lang="en-GB" dirty="0"/>
              <a:t>b)Dog.   c)Bird.   d)Rabbit.   e)others.</a:t>
            </a:r>
          </a:p>
          <a:p>
            <a:r>
              <a:rPr lang="en-GB" dirty="0"/>
              <a:t>Ques 5: Are you interested in adopting any pet in future?</a:t>
            </a:r>
          </a:p>
          <a:p>
            <a:r>
              <a:rPr lang="en-GB" dirty="0"/>
              <a:t>                    a)Yes.     b)No. </a:t>
            </a:r>
          </a:p>
          <a:p>
            <a:r>
              <a:rPr lang="en-GB" dirty="0"/>
              <a:t>Ques 6: Do you love stray animals?</a:t>
            </a:r>
          </a:p>
          <a:p>
            <a:r>
              <a:rPr lang="en-GB" dirty="0"/>
              <a:t>                    a)Yes.     b)No. </a:t>
            </a:r>
          </a:p>
          <a:p>
            <a:r>
              <a:rPr lang="en-GB" dirty="0"/>
              <a:t>Ques 7: Have you ever heard about animal</a:t>
            </a:r>
          </a:p>
          <a:p>
            <a:r>
              <a:rPr lang="en-GB" dirty="0" smtClean="0"/>
              <a:t>                    a)Yes</a:t>
            </a:r>
            <a:r>
              <a:rPr lang="en-GB" dirty="0"/>
              <a:t>.     b)No.</a:t>
            </a:r>
          </a:p>
          <a:p>
            <a:r>
              <a:rPr lang="en-GB" dirty="0"/>
              <a:t>Ques 8: Have you ever rescued any animal?</a:t>
            </a:r>
          </a:p>
          <a:p>
            <a:r>
              <a:rPr lang="en-GB" dirty="0"/>
              <a:t>                    a)Yes.     b)No.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1427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4"/>
          <p:cNvSpPr txBox="1">
            <a:spLocks noGrp="1"/>
          </p:cNvSpPr>
          <p:nvPr>
            <p:ph type="title"/>
          </p:nvPr>
        </p:nvSpPr>
        <p:spPr>
          <a:xfrm>
            <a:off x="306184" y="510677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SURVEY </a:t>
            </a:r>
            <a:r>
              <a:rPr lang="en-US" dirty="0" smtClean="0">
                <a:latin typeface="+mj-lt"/>
              </a:rPr>
              <a:t>QUESTIONS:</a:t>
            </a:r>
            <a:endParaRPr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0614" y="994561"/>
            <a:ext cx="66144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Ques 9: Do you know about any animal rescue organization or any 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          nonprofessional </a:t>
            </a:r>
            <a:r>
              <a:rPr lang="en-GB" dirty="0"/>
              <a:t>team?</a:t>
            </a:r>
          </a:p>
          <a:p>
            <a:r>
              <a:rPr lang="en-GB" dirty="0"/>
              <a:t>                     a)Yes.     b)No.</a:t>
            </a:r>
          </a:p>
          <a:p>
            <a:r>
              <a:rPr lang="en-GB" dirty="0"/>
              <a:t>Ques 10: Have you ever visited any animal rescue organization?</a:t>
            </a:r>
          </a:p>
          <a:p>
            <a:r>
              <a:rPr lang="en-GB" dirty="0"/>
              <a:t>                     a)Yes.     b)No.</a:t>
            </a:r>
          </a:p>
          <a:p>
            <a:r>
              <a:rPr lang="en-GB" dirty="0"/>
              <a:t>Ques 11: If yes, then what was the name of that organization?</a:t>
            </a:r>
          </a:p>
          <a:p>
            <a:r>
              <a:rPr lang="en-GB" dirty="0" smtClean="0"/>
              <a:t>       </a:t>
            </a:r>
            <a:r>
              <a:rPr lang="en-GB" dirty="0" err="1" smtClean="0"/>
              <a:t>Ans</a:t>
            </a:r>
            <a:r>
              <a:rPr lang="en-GB" dirty="0" smtClean="0"/>
              <a:t>:</a:t>
            </a:r>
            <a:endParaRPr lang="en-GB" dirty="0"/>
          </a:p>
          <a:p>
            <a:r>
              <a:rPr lang="en-GB" dirty="0"/>
              <a:t>Ques 12: Have you ever donated for any animal?</a:t>
            </a:r>
          </a:p>
          <a:p>
            <a:r>
              <a:rPr lang="en-GB" dirty="0"/>
              <a:t>                  </a:t>
            </a:r>
            <a:r>
              <a:rPr lang="en-GB" dirty="0" smtClean="0"/>
              <a:t>   </a:t>
            </a:r>
            <a:r>
              <a:rPr lang="en-GB" dirty="0"/>
              <a:t>a)Yes.     b)No.</a:t>
            </a:r>
          </a:p>
          <a:p>
            <a:r>
              <a:rPr lang="en-GB" dirty="0"/>
              <a:t>Ques 13: Have you ever provided shelter to any rescued animal?</a:t>
            </a:r>
          </a:p>
          <a:p>
            <a:r>
              <a:rPr lang="en-GB" dirty="0"/>
              <a:t>                 </a:t>
            </a:r>
            <a:r>
              <a:rPr lang="en-GB" dirty="0" smtClean="0"/>
              <a:t>    a)Yes</a:t>
            </a:r>
            <a:r>
              <a:rPr lang="en-GB" dirty="0"/>
              <a:t>.     b)No.</a:t>
            </a:r>
          </a:p>
          <a:p>
            <a:r>
              <a:rPr lang="en-GB" dirty="0" smtClean="0"/>
              <a:t>Ques </a:t>
            </a:r>
            <a:r>
              <a:rPr lang="en-GB" dirty="0"/>
              <a:t>14: Do you think animal rescue is important?</a:t>
            </a:r>
          </a:p>
          <a:p>
            <a:r>
              <a:rPr lang="en-GB" dirty="0"/>
              <a:t>                </a:t>
            </a:r>
            <a:r>
              <a:rPr lang="en-GB" dirty="0" smtClean="0"/>
              <a:t>     </a:t>
            </a:r>
            <a:r>
              <a:rPr lang="en-GB" dirty="0"/>
              <a:t>a)Yes.     b)No.</a:t>
            </a:r>
          </a:p>
          <a:p>
            <a:r>
              <a:rPr lang="en-GB" dirty="0"/>
              <a:t>Ques 15: Do you think govt. should take any initiative regarding animal rescue?</a:t>
            </a:r>
          </a:p>
          <a:p>
            <a:r>
              <a:rPr lang="en-GB" dirty="0"/>
              <a:t>                 </a:t>
            </a:r>
            <a:r>
              <a:rPr lang="en-GB" dirty="0" smtClean="0"/>
              <a:t>    a)Yes</a:t>
            </a:r>
            <a:r>
              <a:rPr lang="en-GB" dirty="0"/>
              <a:t>.     b)No.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6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"/>
          <p:cNvSpPr txBox="1">
            <a:spLocks noGrp="1"/>
          </p:cNvSpPr>
          <p:nvPr>
            <p:ph type="title"/>
          </p:nvPr>
        </p:nvSpPr>
        <p:spPr>
          <a:xfrm>
            <a:off x="659958" y="2613320"/>
            <a:ext cx="2396442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Common People</a:t>
            </a:r>
            <a:endParaRPr dirty="0">
              <a:latin typeface="+mj-lt"/>
            </a:endParaRPr>
          </a:p>
        </p:txBody>
      </p:sp>
      <p:sp>
        <p:nvSpPr>
          <p:cNvPr id="689" name="Google Shape;689;p46"/>
          <p:cNvSpPr txBox="1">
            <a:spLocks noGrp="1"/>
          </p:cNvSpPr>
          <p:nvPr>
            <p:ph type="subTitle" idx="1"/>
          </p:nvPr>
        </p:nvSpPr>
        <p:spPr>
          <a:xfrm>
            <a:off x="7200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Workers, Job holders, Businessman, etc.</a:t>
            </a:r>
            <a:endParaRPr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90" name="Google Shape;690;p46"/>
          <p:cNvSpPr txBox="1">
            <a:spLocks noGrp="1"/>
          </p:cNvSpPr>
          <p:nvPr>
            <p:ph type="title" idx="2"/>
          </p:nvPr>
        </p:nvSpPr>
        <p:spPr>
          <a:xfrm>
            <a:off x="3403800" y="2613320"/>
            <a:ext cx="23364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STUDENTS</a:t>
            </a:r>
            <a:endParaRPr dirty="0">
              <a:latin typeface="+mj-lt"/>
            </a:endParaRPr>
          </a:p>
        </p:txBody>
      </p:sp>
      <p:sp>
        <p:nvSpPr>
          <p:cNvPr id="691" name="Google Shape;691;p46"/>
          <p:cNvSpPr txBox="1">
            <a:spLocks noGrp="1"/>
          </p:cNvSpPr>
          <p:nvPr>
            <p:ph type="subTitle" idx="3"/>
          </p:nvPr>
        </p:nvSpPr>
        <p:spPr>
          <a:xfrm>
            <a:off x="34038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School, College, University, etc.</a:t>
            </a:r>
            <a:endParaRPr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92" name="Google Shape;692;p46"/>
          <p:cNvSpPr txBox="1">
            <a:spLocks noGrp="1"/>
          </p:cNvSpPr>
          <p:nvPr>
            <p:ph type="title" idx="4"/>
          </p:nvPr>
        </p:nvSpPr>
        <p:spPr>
          <a:xfrm>
            <a:off x="6087600" y="2613320"/>
            <a:ext cx="2458194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Animal Lovers</a:t>
            </a:r>
            <a:endParaRPr dirty="0">
              <a:latin typeface="+mj-lt"/>
            </a:endParaRPr>
          </a:p>
        </p:txBody>
      </p:sp>
      <p:sp>
        <p:nvSpPr>
          <p:cNvPr id="693" name="Google Shape;693;p46"/>
          <p:cNvSpPr txBox="1">
            <a:spLocks noGrp="1"/>
          </p:cNvSpPr>
          <p:nvPr>
            <p:ph type="subTitle" idx="5"/>
          </p:nvPr>
        </p:nvSpPr>
        <p:spPr>
          <a:xfrm>
            <a:off x="6087600" y="2976850"/>
            <a:ext cx="23364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All the animal lovers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94" name="Google Shape;694;p46"/>
          <p:cNvSpPr txBox="1">
            <a:spLocks noGrp="1"/>
          </p:cNvSpPr>
          <p:nvPr>
            <p:ph type="title" idx="6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+mj-lt"/>
              </a:rPr>
              <a:t>SURVEY PARTICIPANTS</a:t>
            </a:r>
            <a:endParaRPr sz="3600" dirty="0">
              <a:latin typeface="+mj-lt"/>
            </a:endParaRPr>
          </a:p>
        </p:txBody>
      </p:sp>
      <p:sp>
        <p:nvSpPr>
          <p:cNvPr id="695" name="Google Shape;695;p46"/>
          <p:cNvSpPr/>
          <p:nvPr/>
        </p:nvSpPr>
        <p:spPr>
          <a:xfrm rot="5348089" flipH="1">
            <a:off x="1644584" y="1769998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6"/>
          <p:cNvSpPr/>
          <p:nvPr/>
        </p:nvSpPr>
        <p:spPr>
          <a:xfrm rot="5348089" flipH="1">
            <a:off x="4312584" y="1769998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6"/>
          <p:cNvSpPr/>
          <p:nvPr/>
        </p:nvSpPr>
        <p:spPr>
          <a:xfrm rot="5348089" flipH="1">
            <a:off x="7012184" y="1769998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46"/>
          <p:cNvGrpSpPr/>
          <p:nvPr/>
        </p:nvGrpSpPr>
        <p:grpSpPr>
          <a:xfrm>
            <a:off x="4384592" y="2064852"/>
            <a:ext cx="343199" cy="343117"/>
            <a:chOff x="2267925" y="4522475"/>
            <a:chExt cx="316050" cy="315975"/>
          </a:xfrm>
          <a:solidFill>
            <a:schemeClr val="bg2">
              <a:lumMod val="10000"/>
            </a:schemeClr>
          </a:solidFill>
        </p:grpSpPr>
        <p:sp>
          <p:nvSpPr>
            <p:cNvPr id="716" name="Google Shape;716;p46"/>
            <p:cNvSpPr/>
            <p:nvPr/>
          </p:nvSpPr>
          <p:spPr>
            <a:xfrm>
              <a:off x="2315750" y="4581875"/>
              <a:ext cx="47775" cy="53750"/>
            </a:xfrm>
            <a:custGeom>
              <a:avLst/>
              <a:gdLst/>
              <a:ahLst/>
              <a:cxnLst/>
              <a:rect l="l" t="t" r="r" b="b"/>
              <a:pathLst>
                <a:path w="1911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1911" y="2149"/>
                  </a:ln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2267925" y="4522475"/>
              <a:ext cx="148925" cy="193650"/>
            </a:xfrm>
            <a:custGeom>
              <a:avLst/>
              <a:gdLst/>
              <a:ahLst/>
              <a:cxnLst/>
              <a:rect l="l" t="t" r="r" b="b"/>
              <a:pathLst>
                <a:path w="5957" h="7746" extrusionOk="0">
                  <a:moveTo>
                    <a:pt x="0" y="1"/>
                  </a:moveTo>
                  <a:lnTo>
                    <a:pt x="0" y="7742"/>
                  </a:lnTo>
                  <a:lnTo>
                    <a:pt x="5066" y="7742"/>
                  </a:lnTo>
                  <a:cubicBezTo>
                    <a:pt x="5111" y="7742"/>
                    <a:pt x="5155" y="7742"/>
                    <a:pt x="5200" y="7746"/>
                  </a:cubicBezTo>
                  <a:lnTo>
                    <a:pt x="4726" y="6779"/>
                  </a:lnTo>
                  <a:lnTo>
                    <a:pt x="1173" y="6779"/>
                  </a:lnTo>
                  <a:lnTo>
                    <a:pt x="1173" y="6039"/>
                  </a:lnTo>
                  <a:lnTo>
                    <a:pt x="4378" y="6039"/>
                  </a:lnTo>
                  <a:cubicBezTo>
                    <a:pt x="4298" y="5788"/>
                    <a:pt x="4289" y="5525"/>
                    <a:pt x="4358" y="5269"/>
                  </a:cubicBezTo>
                  <a:lnTo>
                    <a:pt x="1173" y="5269"/>
                  </a:lnTo>
                  <a:lnTo>
                    <a:pt x="1173" y="1636"/>
                  </a:lnTo>
                  <a:lnTo>
                    <a:pt x="4565" y="1636"/>
                  </a:lnTo>
                  <a:lnTo>
                    <a:pt x="4565" y="4825"/>
                  </a:lnTo>
                  <a:cubicBezTo>
                    <a:pt x="4694" y="4647"/>
                    <a:pt x="4864" y="4496"/>
                    <a:pt x="5066" y="4395"/>
                  </a:cubicBezTo>
                  <a:cubicBezTo>
                    <a:pt x="5256" y="4298"/>
                    <a:pt x="5471" y="4250"/>
                    <a:pt x="5685" y="4250"/>
                  </a:cubicBezTo>
                  <a:cubicBezTo>
                    <a:pt x="5779" y="4250"/>
                    <a:pt x="5867" y="4258"/>
                    <a:pt x="5956" y="4274"/>
                  </a:cubicBezTo>
                  <a:lnTo>
                    <a:pt x="5956" y="1627"/>
                  </a:lnTo>
                  <a:cubicBezTo>
                    <a:pt x="5956" y="729"/>
                    <a:pt x="5224" y="1"/>
                    <a:pt x="4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2435025" y="4522475"/>
              <a:ext cx="148950" cy="191125"/>
            </a:xfrm>
            <a:custGeom>
              <a:avLst/>
              <a:gdLst/>
              <a:ahLst/>
              <a:cxnLst/>
              <a:rect l="l" t="t" r="r" b="b"/>
              <a:pathLst>
                <a:path w="5958" h="7645" extrusionOk="0">
                  <a:moveTo>
                    <a:pt x="4667" y="1631"/>
                  </a:moveTo>
                  <a:lnTo>
                    <a:pt x="4667" y="2376"/>
                  </a:lnTo>
                  <a:lnTo>
                    <a:pt x="1275" y="2376"/>
                  </a:lnTo>
                  <a:lnTo>
                    <a:pt x="1275" y="1631"/>
                  </a:lnTo>
                  <a:close/>
                  <a:moveTo>
                    <a:pt x="4667" y="3105"/>
                  </a:moveTo>
                  <a:lnTo>
                    <a:pt x="4667" y="3846"/>
                  </a:lnTo>
                  <a:lnTo>
                    <a:pt x="1275" y="3846"/>
                  </a:lnTo>
                  <a:lnTo>
                    <a:pt x="1275" y="3105"/>
                  </a:lnTo>
                  <a:close/>
                  <a:moveTo>
                    <a:pt x="4667" y="4554"/>
                  </a:moveTo>
                  <a:lnTo>
                    <a:pt x="4667" y="5298"/>
                  </a:lnTo>
                  <a:lnTo>
                    <a:pt x="1275" y="5298"/>
                  </a:lnTo>
                  <a:lnTo>
                    <a:pt x="1275" y="4554"/>
                  </a:lnTo>
                  <a:close/>
                  <a:moveTo>
                    <a:pt x="1628" y="1"/>
                  </a:moveTo>
                  <a:cubicBezTo>
                    <a:pt x="729" y="1"/>
                    <a:pt x="1" y="729"/>
                    <a:pt x="1" y="1627"/>
                  </a:cubicBezTo>
                  <a:lnTo>
                    <a:pt x="1" y="4679"/>
                  </a:lnTo>
                  <a:cubicBezTo>
                    <a:pt x="90" y="4772"/>
                    <a:pt x="167" y="4881"/>
                    <a:pt x="227" y="5002"/>
                  </a:cubicBezTo>
                  <a:lnTo>
                    <a:pt x="231" y="5011"/>
                  </a:lnTo>
                  <a:lnTo>
                    <a:pt x="1045" y="6678"/>
                  </a:lnTo>
                  <a:cubicBezTo>
                    <a:pt x="1219" y="6601"/>
                    <a:pt x="1405" y="6565"/>
                    <a:pt x="1596" y="6565"/>
                  </a:cubicBezTo>
                  <a:cubicBezTo>
                    <a:pt x="1741" y="6565"/>
                    <a:pt x="1887" y="6584"/>
                    <a:pt x="2024" y="6633"/>
                  </a:cubicBezTo>
                  <a:cubicBezTo>
                    <a:pt x="2109" y="6556"/>
                    <a:pt x="2206" y="6492"/>
                    <a:pt x="2311" y="6439"/>
                  </a:cubicBezTo>
                  <a:cubicBezTo>
                    <a:pt x="2502" y="6342"/>
                    <a:pt x="2716" y="6289"/>
                    <a:pt x="2931" y="6289"/>
                  </a:cubicBezTo>
                  <a:cubicBezTo>
                    <a:pt x="3105" y="6289"/>
                    <a:pt x="3275" y="6322"/>
                    <a:pt x="3432" y="6382"/>
                  </a:cubicBezTo>
                  <a:cubicBezTo>
                    <a:pt x="3505" y="6326"/>
                    <a:pt x="3587" y="6269"/>
                    <a:pt x="3675" y="6225"/>
                  </a:cubicBezTo>
                  <a:cubicBezTo>
                    <a:pt x="3869" y="6128"/>
                    <a:pt x="4084" y="6079"/>
                    <a:pt x="4298" y="6079"/>
                  </a:cubicBezTo>
                  <a:cubicBezTo>
                    <a:pt x="4816" y="6079"/>
                    <a:pt x="5281" y="6362"/>
                    <a:pt x="5520" y="6823"/>
                  </a:cubicBezTo>
                  <a:lnTo>
                    <a:pt x="5957" y="7645"/>
                  </a:lnTo>
                  <a:lnTo>
                    <a:pt x="59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2267925" y="4734550"/>
              <a:ext cx="148925" cy="32175"/>
            </a:xfrm>
            <a:custGeom>
              <a:avLst/>
              <a:gdLst/>
              <a:ahLst/>
              <a:cxnLst/>
              <a:rect l="l" t="t" r="r" b="b"/>
              <a:pathLst>
                <a:path w="5957" h="1287" extrusionOk="0">
                  <a:moveTo>
                    <a:pt x="0" y="0"/>
                  </a:moveTo>
                  <a:lnTo>
                    <a:pt x="0" y="1287"/>
                  </a:lnTo>
                  <a:lnTo>
                    <a:pt x="5746" y="1287"/>
                  </a:lnTo>
                  <a:cubicBezTo>
                    <a:pt x="5803" y="1153"/>
                    <a:pt x="5871" y="1032"/>
                    <a:pt x="5956" y="914"/>
                  </a:cubicBezTo>
                  <a:lnTo>
                    <a:pt x="5956" y="874"/>
                  </a:lnTo>
                  <a:cubicBezTo>
                    <a:pt x="5956" y="850"/>
                    <a:pt x="5953" y="821"/>
                    <a:pt x="5949" y="793"/>
                  </a:cubicBezTo>
                  <a:lnTo>
                    <a:pt x="5682" y="243"/>
                  </a:lnTo>
                  <a:cubicBezTo>
                    <a:pt x="5519" y="92"/>
                    <a:pt x="5305" y="0"/>
                    <a:pt x="5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2391325" y="4646550"/>
              <a:ext cx="192650" cy="191900"/>
            </a:xfrm>
            <a:custGeom>
              <a:avLst/>
              <a:gdLst/>
              <a:ahLst/>
              <a:cxnLst/>
              <a:rect l="l" t="t" r="r" b="b"/>
              <a:pathLst>
                <a:path w="7706" h="7676" extrusionOk="0">
                  <a:moveTo>
                    <a:pt x="750" y="1"/>
                  </a:moveTo>
                  <a:cubicBezTo>
                    <a:pt x="650" y="1"/>
                    <a:pt x="549" y="24"/>
                    <a:pt x="454" y="72"/>
                  </a:cubicBezTo>
                  <a:cubicBezTo>
                    <a:pt x="130" y="237"/>
                    <a:pt x="1" y="631"/>
                    <a:pt x="163" y="954"/>
                  </a:cubicBezTo>
                  <a:lnTo>
                    <a:pt x="1927" y="4552"/>
                  </a:lnTo>
                  <a:cubicBezTo>
                    <a:pt x="1425" y="4856"/>
                    <a:pt x="1235" y="5502"/>
                    <a:pt x="1506" y="6037"/>
                  </a:cubicBezTo>
                  <a:lnTo>
                    <a:pt x="2343" y="7676"/>
                  </a:lnTo>
                  <a:lnTo>
                    <a:pt x="7705" y="7676"/>
                  </a:lnTo>
                  <a:lnTo>
                    <a:pt x="7705" y="4208"/>
                  </a:lnTo>
                  <a:lnTo>
                    <a:pt x="6633" y="2192"/>
                  </a:lnTo>
                  <a:cubicBezTo>
                    <a:pt x="6515" y="1963"/>
                    <a:pt x="6282" y="1831"/>
                    <a:pt x="6042" y="1831"/>
                  </a:cubicBezTo>
                  <a:cubicBezTo>
                    <a:pt x="5942" y="1831"/>
                    <a:pt x="5842" y="1854"/>
                    <a:pt x="5747" y="1901"/>
                  </a:cubicBezTo>
                  <a:cubicBezTo>
                    <a:pt x="5425" y="2066"/>
                    <a:pt x="5296" y="2458"/>
                    <a:pt x="5456" y="2780"/>
                  </a:cubicBezTo>
                  <a:lnTo>
                    <a:pt x="5456" y="2780"/>
                  </a:lnTo>
                  <a:lnTo>
                    <a:pt x="5266" y="2403"/>
                  </a:lnTo>
                  <a:cubicBezTo>
                    <a:pt x="5149" y="2175"/>
                    <a:pt x="4920" y="2043"/>
                    <a:pt x="4680" y="2043"/>
                  </a:cubicBezTo>
                  <a:cubicBezTo>
                    <a:pt x="4579" y="2043"/>
                    <a:pt x="4476" y="2067"/>
                    <a:pt x="4379" y="2116"/>
                  </a:cubicBezTo>
                  <a:cubicBezTo>
                    <a:pt x="4057" y="2276"/>
                    <a:pt x="3928" y="2670"/>
                    <a:pt x="4089" y="2992"/>
                  </a:cubicBezTo>
                  <a:lnTo>
                    <a:pt x="4089" y="2992"/>
                  </a:lnTo>
                  <a:lnTo>
                    <a:pt x="3930" y="2678"/>
                  </a:lnTo>
                  <a:cubicBezTo>
                    <a:pt x="3813" y="2449"/>
                    <a:pt x="3580" y="2317"/>
                    <a:pt x="3338" y="2317"/>
                  </a:cubicBezTo>
                  <a:cubicBezTo>
                    <a:pt x="3239" y="2317"/>
                    <a:pt x="3138" y="2339"/>
                    <a:pt x="3043" y="2387"/>
                  </a:cubicBezTo>
                  <a:cubicBezTo>
                    <a:pt x="2725" y="2550"/>
                    <a:pt x="2595" y="2932"/>
                    <a:pt x="2748" y="3256"/>
                  </a:cubicBezTo>
                  <a:lnTo>
                    <a:pt x="2748" y="3256"/>
                  </a:lnTo>
                  <a:lnTo>
                    <a:pt x="1336" y="364"/>
                  </a:lnTo>
                  <a:cubicBezTo>
                    <a:pt x="1221" y="134"/>
                    <a:pt x="990" y="1"/>
                    <a:pt x="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2" t="27520" r="27889" b="26985"/>
          <a:stretch/>
        </p:blipFill>
        <p:spPr>
          <a:xfrm>
            <a:off x="1688383" y="2024020"/>
            <a:ext cx="399634" cy="42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46" y="1791970"/>
            <a:ext cx="1179649" cy="883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9"/>
          <p:cNvSpPr/>
          <p:nvPr/>
        </p:nvSpPr>
        <p:spPr>
          <a:xfrm flipH="1">
            <a:off x="1378875" y="1237500"/>
            <a:ext cx="6386250" cy="2921874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 rot="-5040556" flipH="1">
            <a:off x="6654706" y="849248"/>
            <a:ext cx="367866" cy="932757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9"/>
          <p:cNvSpPr/>
          <p:nvPr/>
        </p:nvSpPr>
        <p:spPr>
          <a:xfrm rot="-6146197" flipH="1">
            <a:off x="1990652" y="3064762"/>
            <a:ext cx="367863" cy="93277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 txBox="1">
            <a:spLocks noGrp="1"/>
          </p:cNvSpPr>
          <p:nvPr>
            <p:ph type="title"/>
          </p:nvPr>
        </p:nvSpPr>
        <p:spPr>
          <a:xfrm>
            <a:off x="1293177" y="1600932"/>
            <a:ext cx="63021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Thank You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744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87;p38"/>
          <p:cNvSpPr/>
          <p:nvPr/>
        </p:nvSpPr>
        <p:spPr>
          <a:xfrm rot="-5400000">
            <a:off x="3240815" y="-1154484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9"/>
          <p:cNvSpPr txBox="1">
            <a:spLocks noGrp="1"/>
          </p:cNvSpPr>
          <p:nvPr>
            <p:ph type="body" idx="1"/>
          </p:nvPr>
        </p:nvSpPr>
        <p:spPr>
          <a:xfrm>
            <a:off x="2402804" y="-583594"/>
            <a:ext cx="8356414" cy="4117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GB" sz="20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Syeda Shabnam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Mahmud</a:t>
            </a:r>
          </a:p>
          <a:p>
            <a:pPr marL="0" indent="0">
              <a:buNone/>
            </a:pPr>
            <a:r>
              <a:rPr lang="en-GB" sz="20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en-GB" sz="2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Department of English</a:t>
            </a:r>
            <a:endParaRPr lang="en-GB" sz="2000" i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Course: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ENG 102</a:t>
            </a:r>
          </a:p>
          <a:p>
            <a:pPr marL="0" indent="0">
              <a:buNone/>
            </a:pPr>
            <a:r>
              <a:rPr lang="en-GB" sz="20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Section: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720000" y="537375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 smtClean="0">
                <a:latin typeface="+mj-lt"/>
              </a:rPr>
              <a:t>Submitted to</a:t>
            </a:r>
            <a:endParaRPr sz="35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0;p38"/>
          <p:cNvSpPr/>
          <p:nvPr/>
        </p:nvSpPr>
        <p:spPr>
          <a:xfrm rot="5400000">
            <a:off x="2066273" y="917640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-1247535" y="80002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+mj-lt"/>
              </a:rPr>
              <a:t>Submitted by</a:t>
            </a:r>
            <a:endParaRPr b="1" dirty="0">
              <a:latin typeface="+mj-lt"/>
            </a:endParaRPr>
          </a:p>
        </p:txBody>
      </p:sp>
      <p:sp>
        <p:nvSpPr>
          <p:cNvPr id="13" name="Google Shape;960;p59"/>
          <p:cNvSpPr/>
          <p:nvPr/>
        </p:nvSpPr>
        <p:spPr>
          <a:xfrm flipH="1">
            <a:off x="1091794" y="532549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61;p59"/>
          <p:cNvSpPr/>
          <p:nvPr/>
        </p:nvSpPr>
        <p:spPr>
          <a:xfrm rot="-5947377" flipH="1">
            <a:off x="1606332" y="322854"/>
            <a:ext cx="242807" cy="61571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96380" y="2068111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Nayma Amin </a:t>
            </a:r>
            <a:r>
              <a:rPr lang="en-GB" sz="1000" b="1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Nishy</a:t>
            </a:r>
            <a:endParaRPr lang="en-GB" sz="1000" b="1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9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2021-3-60-178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590;p38"/>
          <p:cNvSpPr/>
          <p:nvPr/>
        </p:nvSpPr>
        <p:spPr>
          <a:xfrm rot="5400000">
            <a:off x="6439742" y="905133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60;p59"/>
          <p:cNvSpPr/>
          <p:nvPr/>
        </p:nvSpPr>
        <p:spPr>
          <a:xfrm flipH="1">
            <a:off x="5465263" y="520042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1;p59"/>
          <p:cNvSpPr/>
          <p:nvPr/>
        </p:nvSpPr>
        <p:spPr>
          <a:xfrm rot="-5947377" flipH="1">
            <a:off x="5979801" y="301465"/>
            <a:ext cx="242807" cy="61571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5369849" y="2055604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Sidratul Moontaha</a:t>
            </a:r>
            <a:endParaRPr lang="en-GB" sz="1000" b="1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9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2021-3-60-048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590;p38"/>
          <p:cNvSpPr/>
          <p:nvPr/>
        </p:nvSpPr>
        <p:spPr>
          <a:xfrm rot="5400000">
            <a:off x="2328517" y="3174996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60;p59"/>
          <p:cNvSpPr/>
          <p:nvPr/>
        </p:nvSpPr>
        <p:spPr>
          <a:xfrm flipH="1">
            <a:off x="1354038" y="2789905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61;p59"/>
          <p:cNvSpPr/>
          <p:nvPr/>
        </p:nvSpPr>
        <p:spPr>
          <a:xfrm rot="-5947377" flipH="1">
            <a:off x="1868576" y="2580210"/>
            <a:ext cx="242807" cy="61571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1258624" y="4325467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M Shahria Alam</a:t>
            </a:r>
            <a:endParaRPr lang="en-GB" sz="1000" b="1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9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2021-3-60-016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590;p38"/>
          <p:cNvSpPr/>
          <p:nvPr/>
        </p:nvSpPr>
        <p:spPr>
          <a:xfrm rot="5400000">
            <a:off x="6159062" y="3172149"/>
            <a:ext cx="486551" cy="288989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60;p59"/>
          <p:cNvSpPr/>
          <p:nvPr/>
        </p:nvSpPr>
        <p:spPr>
          <a:xfrm flipH="1">
            <a:off x="5184583" y="2787058"/>
            <a:ext cx="1271882" cy="1451558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61;p59"/>
          <p:cNvSpPr/>
          <p:nvPr/>
        </p:nvSpPr>
        <p:spPr>
          <a:xfrm rot="-5947377" flipH="1">
            <a:off x="5699121" y="2577363"/>
            <a:ext cx="242807" cy="61571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5089169" y="4322620"/>
            <a:ext cx="3060266" cy="628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0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GB" sz="1000" b="1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Arman Sheikh</a:t>
            </a:r>
            <a:endParaRPr lang="en-GB" sz="1000" b="1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 </a:t>
            </a:r>
            <a:r>
              <a:rPr lang="en-GB" sz="9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GB" sz="900" b="1" i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9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i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2021-3-60-015</a:t>
            </a:r>
            <a:endParaRPr lang="en-GB" sz="9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t="2474" r="16745" b="32092"/>
          <a:stretch/>
        </p:blipFill>
        <p:spPr>
          <a:xfrm>
            <a:off x="1437736" y="3064004"/>
            <a:ext cx="1040921" cy="990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5" t="347" r="-30495" b="-347"/>
          <a:stretch/>
        </p:blipFill>
        <p:spPr>
          <a:xfrm rot="16200000">
            <a:off x="5436444" y="558776"/>
            <a:ext cx="1387479" cy="1038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t="1343" r="12209" b="34814"/>
          <a:stretch/>
        </p:blipFill>
        <p:spPr>
          <a:xfrm>
            <a:off x="1211572" y="789018"/>
            <a:ext cx="1009210" cy="10074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8" t="33936" r="25818" b="2046"/>
          <a:stretch/>
        </p:blipFill>
        <p:spPr>
          <a:xfrm>
            <a:off x="5338547" y="3070779"/>
            <a:ext cx="991474" cy="9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37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2" grpId="0"/>
      <p:bldP spid="12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06;p40"/>
          <p:cNvSpPr/>
          <p:nvPr/>
        </p:nvSpPr>
        <p:spPr>
          <a:xfrm rot="5348089" flipH="1">
            <a:off x="2694886" y="-850639"/>
            <a:ext cx="487232" cy="3156358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1395416" y="436580"/>
            <a:ext cx="3156407" cy="667521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+mj-lt"/>
              </a:rPr>
              <a:t>Responsibilities</a:t>
            </a:r>
            <a:endParaRPr sz="2200" b="1" dirty="0">
              <a:latin typeface="+mj-lt"/>
            </a:endParaRPr>
          </a:p>
        </p:txBody>
      </p:sp>
      <p:sp>
        <p:nvSpPr>
          <p:cNvPr id="11" name="Google Shape;606;p40"/>
          <p:cNvSpPr/>
          <p:nvPr/>
        </p:nvSpPr>
        <p:spPr>
          <a:xfrm rot="5348089" flipH="1">
            <a:off x="5722782" y="508101"/>
            <a:ext cx="487232" cy="2148660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6;p40"/>
          <p:cNvSpPr/>
          <p:nvPr/>
        </p:nvSpPr>
        <p:spPr>
          <a:xfrm rot="5348089" flipH="1">
            <a:off x="2379839" y="579968"/>
            <a:ext cx="487232" cy="196144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606;p40"/>
          <p:cNvSpPr/>
          <p:nvPr/>
        </p:nvSpPr>
        <p:spPr>
          <a:xfrm rot="5348089" flipH="1">
            <a:off x="2381856" y="2183308"/>
            <a:ext cx="487232" cy="1965478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606;p40"/>
          <p:cNvSpPr/>
          <p:nvPr/>
        </p:nvSpPr>
        <p:spPr>
          <a:xfrm rot="5348089" flipH="1">
            <a:off x="5725143" y="2058796"/>
            <a:ext cx="487232" cy="215338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/>
          <p:cNvSpPr txBox="1">
            <a:spLocks noGrp="1"/>
          </p:cNvSpPr>
          <p:nvPr>
            <p:ph type="subTitle" idx="1"/>
          </p:nvPr>
        </p:nvSpPr>
        <p:spPr>
          <a:xfrm>
            <a:off x="950533" y="1297306"/>
            <a:ext cx="3345844" cy="52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b="1" i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Nayma Amin </a:t>
            </a:r>
            <a:r>
              <a:rPr lang="en-GB" b="1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Nishy</a:t>
            </a:r>
            <a:endParaRPr lang="en-GB" b="1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4536" y="1402713"/>
            <a:ext cx="2085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+mn-lt"/>
              </a:rPr>
              <a:t>Sidratul </a:t>
            </a:r>
            <a:r>
              <a:rPr lang="en-GB" sz="1600" b="1" i="1" dirty="0">
                <a:latin typeface="+mn-lt"/>
              </a:rPr>
              <a:t>Moontaha</a:t>
            </a:r>
            <a:endParaRPr lang="en-GB" sz="16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5974" y="2979413"/>
            <a:ext cx="19289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B M Shahria Alam</a:t>
            </a:r>
          </a:p>
          <a:p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222036" y="2950063"/>
            <a:ext cx="160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Arman Sheikh</a:t>
            </a:r>
          </a:p>
          <a:p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575537" y="1851022"/>
            <a:ext cx="2509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Information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Script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Field worker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88511" y="1851022"/>
            <a:ext cx="2509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Survey questioner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Article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Field worker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75537" y="3395333"/>
            <a:ext cx="2509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Slide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Research questioner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Field worker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88511" y="3395333"/>
            <a:ext cx="2509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Survey participant collector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Photographer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631" grpId="0" build="p"/>
      <p:bldP spid="3" grpId="0"/>
      <p:bldP spid="4" grpId="0"/>
      <p:bldP spid="5" grpId="0"/>
      <p:bldP spid="6" grpId="0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0;p38"/>
          <p:cNvSpPr/>
          <p:nvPr/>
        </p:nvSpPr>
        <p:spPr>
          <a:xfrm rot="5400000">
            <a:off x="4293395" y="-1354987"/>
            <a:ext cx="424689" cy="6536559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1071313" y="1603656"/>
            <a:ext cx="6868083" cy="676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600" b="1" dirty="0">
                <a:latin typeface="+mj-lt"/>
              </a:rPr>
              <a:t>WHY DID </a:t>
            </a:r>
            <a:r>
              <a:rPr lang="en-GB" sz="2600" b="1" dirty="0" smtClean="0">
                <a:latin typeface="+mj-lt"/>
              </a:rPr>
              <a:t>WE </a:t>
            </a:r>
            <a:r>
              <a:rPr lang="en-GB" sz="2600" b="1" dirty="0">
                <a:latin typeface="+mj-lt"/>
              </a:rPr>
              <a:t>CHOOSE THIS </a:t>
            </a:r>
            <a:r>
              <a:rPr lang="en-GB" sz="2600" b="1" dirty="0" smtClean="0">
                <a:latin typeface="+mj-lt"/>
              </a:rPr>
              <a:t>TOPIC?</a:t>
            </a:r>
            <a:endParaRPr lang="en-GB" sz="2600" b="1" dirty="0">
              <a:latin typeface="+mj-lt"/>
            </a:endParaRPr>
          </a:p>
        </p:txBody>
      </p:sp>
      <p:sp>
        <p:nvSpPr>
          <p:cNvPr id="653" name="Google Shape;653;p43"/>
          <p:cNvSpPr txBox="1">
            <a:spLocks noGrp="1"/>
          </p:cNvSpPr>
          <p:nvPr>
            <p:ph type="subTitle" idx="1"/>
          </p:nvPr>
        </p:nvSpPr>
        <p:spPr>
          <a:xfrm>
            <a:off x="1429741" y="2211477"/>
            <a:ext cx="6450235" cy="1479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Animals also need love and care just like </a:t>
            </a:r>
            <a:r>
              <a:rPr lang="en-GB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children.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There are a lot of stray animals who face many difficulties in the </a:t>
            </a:r>
            <a:r>
              <a:rPr lang="en-GB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street. Just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like human beings they deserve a beautiful life. Every rescuer works to give these animals a good life. We want to show the good works of the rescuers along with the thought of making everyone aware of the importance of Animal Rescue.</a:t>
            </a:r>
          </a:p>
        </p:txBody>
      </p:sp>
    </p:spTree>
    <p:extLst>
      <p:ext uri="{BB962C8B-B14F-4D97-AF65-F5344CB8AC3E}">
        <p14:creationId xmlns:p14="http://schemas.microsoft.com/office/powerpoint/2010/main" val="35169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6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6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7;p49"/>
          <p:cNvSpPr/>
          <p:nvPr/>
        </p:nvSpPr>
        <p:spPr>
          <a:xfrm flipH="1">
            <a:off x="357456" y="2778086"/>
            <a:ext cx="5748375" cy="2273236"/>
          </a:xfrm>
          <a:custGeom>
            <a:avLst/>
            <a:gdLst/>
            <a:ahLst/>
            <a:cxnLst/>
            <a:rect l="l" t="t" r="r" b="b"/>
            <a:pathLst>
              <a:path w="85958" h="39328" extrusionOk="0">
                <a:moveTo>
                  <a:pt x="39118" y="1"/>
                </a:moveTo>
                <a:cubicBezTo>
                  <a:pt x="38917" y="1"/>
                  <a:pt x="38789" y="88"/>
                  <a:pt x="38563" y="451"/>
                </a:cubicBezTo>
                <a:cubicBezTo>
                  <a:pt x="38491" y="564"/>
                  <a:pt x="38424" y="605"/>
                  <a:pt x="38355" y="605"/>
                </a:cubicBezTo>
                <a:cubicBezTo>
                  <a:pt x="38172" y="605"/>
                  <a:pt x="37980" y="317"/>
                  <a:pt x="37678" y="317"/>
                </a:cubicBezTo>
                <a:cubicBezTo>
                  <a:pt x="37262" y="317"/>
                  <a:pt x="36587" y="216"/>
                  <a:pt x="36404" y="164"/>
                </a:cubicBezTo>
                <a:cubicBezTo>
                  <a:pt x="36392" y="160"/>
                  <a:pt x="36378" y="159"/>
                  <a:pt x="36363" y="159"/>
                </a:cubicBezTo>
                <a:cubicBezTo>
                  <a:pt x="36151" y="159"/>
                  <a:pt x="35666" y="475"/>
                  <a:pt x="35523" y="475"/>
                </a:cubicBezTo>
                <a:cubicBezTo>
                  <a:pt x="35366" y="475"/>
                  <a:pt x="34403" y="1021"/>
                  <a:pt x="33987" y="1127"/>
                </a:cubicBezTo>
                <a:cubicBezTo>
                  <a:pt x="33965" y="1132"/>
                  <a:pt x="33944" y="1134"/>
                  <a:pt x="33923" y="1134"/>
                </a:cubicBezTo>
                <a:cubicBezTo>
                  <a:pt x="33545" y="1134"/>
                  <a:pt x="33279" y="317"/>
                  <a:pt x="33129" y="317"/>
                </a:cubicBezTo>
                <a:cubicBezTo>
                  <a:pt x="33027" y="317"/>
                  <a:pt x="32738" y="306"/>
                  <a:pt x="32457" y="306"/>
                </a:cubicBezTo>
                <a:cubicBezTo>
                  <a:pt x="32316" y="306"/>
                  <a:pt x="32178" y="309"/>
                  <a:pt x="32067" y="317"/>
                </a:cubicBezTo>
                <a:cubicBezTo>
                  <a:pt x="31727" y="345"/>
                  <a:pt x="31363" y="604"/>
                  <a:pt x="30999" y="633"/>
                </a:cubicBezTo>
                <a:cubicBezTo>
                  <a:pt x="30635" y="657"/>
                  <a:pt x="30635" y="1256"/>
                  <a:pt x="30453" y="1332"/>
                </a:cubicBezTo>
                <a:cubicBezTo>
                  <a:pt x="30396" y="1356"/>
                  <a:pt x="30295" y="1363"/>
                  <a:pt x="30174" y="1363"/>
                </a:cubicBezTo>
                <a:cubicBezTo>
                  <a:pt x="30033" y="1363"/>
                  <a:pt x="29865" y="1354"/>
                  <a:pt x="29710" y="1354"/>
                </a:cubicBezTo>
                <a:cubicBezTo>
                  <a:pt x="29578" y="1354"/>
                  <a:pt x="29454" y="1360"/>
                  <a:pt x="29365" y="1385"/>
                </a:cubicBezTo>
                <a:cubicBezTo>
                  <a:pt x="29240" y="1418"/>
                  <a:pt x="28918" y="1437"/>
                  <a:pt x="28559" y="1437"/>
                </a:cubicBezTo>
                <a:cubicBezTo>
                  <a:pt x="28092" y="1437"/>
                  <a:pt x="27561" y="1405"/>
                  <a:pt x="27312" y="1332"/>
                </a:cubicBezTo>
                <a:cubicBezTo>
                  <a:pt x="27165" y="1289"/>
                  <a:pt x="27067" y="1275"/>
                  <a:pt x="26987" y="1275"/>
                </a:cubicBezTo>
                <a:cubicBezTo>
                  <a:pt x="26827" y="1275"/>
                  <a:pt x="26740" y="1332"/>
                  <a:pt x="26478" y="1332"/>
                </a:cubicBezTo>
                <a:cubicBezTo>
                  <a:pt x="26090" y="1332"/>
                  <a:pt x="25205" y="1931"/>
                  <a:pt x="24922" y="2008"/>
                </a:cubicBezTo>
                <a:cubicBezTo>
                  <a:pt x="24897" y="2014"/>
                  <a:pt x="24870" y="2017"/>
                  <a:pt x="24841" y="2017"/>
                </a:cubicBezTo>
                <a:cubicBezTo>
                  <a:pt x="24524" y="2017"/>
                  <a:pt x="23948" y="1672"/>
                  <a:pt x="23830" y="1672"/>
                </a:cubicBezTo>
                <a:cubicBezTo>
                  <a:pt x="23697" y="1672"/>
                  <a:pt x="22581" y="2137"/>
                  <a:pt x="22322" y="2347"/>
                </a:cubicBezTo>
                <a:cubicBezTo>
                  <a:pt x="22063" y="2553"/>
                  <a:pt x="21154" y="2764"/>
                  <a:pt x="20842" y="2812"/>
                </a:cubicBezTo>
                <a:cubicBezTo>
                  <a:pt x="20821" y="2816"/>
                  <a:pt x="20799" y="2817"/>
                  <a:pt x="20776" y="2817"/>
                </a:cubicBezTo>
                <a:cubicBezTo>
                  <a:pt x="20452" y="2817"/>
                  <a:pt x="19943" y="2501"/>
                  <a:pt x="19751" y="2501"/>
                </a:cubicBezTo>
                <a:cubicBezTo>
                  <a:pt x="19540" y="2501"/>
                  <a:pt x="18554" y="2631"/>
                  <a:pt x="18295" y="2840"/>
                </a:cubicBezTo>
                <a:cubicBezTo>
                  <a:pt x="18201" y="2915"/>
                  <a:pt x="18106" y="2942"/>
                  <a:pt x="18010" y="2942"/>
                </a:cubicBezTo>
                <a:cubicBezTo>
                  <a:pt x="17839" y="2942"/>
                  <a:pt x="17661" y="2855"/>
                  <a:pt x="17463" y="2788"/>
                </a:cubicBezTo>
                <a:cubicBezTo>
                  <a:pt x="17151" y="2683"/>
                  <a:pt x="16035" y="2295"/>
                  <a:pt x="15772" y="2165"/>
                </a:cubicBezTo>
                <a:cubicBezTo>
                  <a:pt x="15556" y="2057"/>
                  <a:pt x="14071" y="1913"/>
                  <a:pt x="13512" y="1913"/>
                </a:cubicBezTo>
                <a:cubicBezTo>
                  <a:pt x="13401" y="1913"/>
                  <a:pt x="13327" y="1918"/>
                  <a:pt x="13306" y="1931"/>
                </a:cubicBezTo>
                <a:cubicBezTo>
                  <a:pt x="13289" y="1941"/>
                  <a:pt x="13265" y="1945"/>
                  <a:pt x="13234" y="1945"/>
                </a:cubicBezTo>
                <a:cubicBezTo>
                  <a:pt x="13019" y="1945"/>
                  <a:pt x="12481" y="1739"/>
                  <a:pt x="12004" y="1672"/>
                </a:cubicBezTo>
                <a:cubicBezTo>
                  <a:pt x="11763" y="1636"/>
                  <a:pt x="11603" y="1616"/>
                  <a:pt x="11460" y="1616"/>
                </a:cubicBezTo>
                <a:cubicBezTo>
                  <a:pt x="11279" y="1616"/>
                  <a:pt x="11124" y="1648"/>
                  <a:pt x="10864" y="1720"/>
                </a:cubicBezTo>
                <a:cubicBezTo>
                  <a:pt x="10395" y="1854"/>
                  <a:pt x="8758" y="1801"/>
                  <a:pt x="8470" y="1854"/>
                </a:cubicBezTo>
                <a:cubicBezTo>
                  <a:pt x="8446" y="1859"/>
                  <a:pt x="8408" y="1860"/>
                  <a:pt x="8358" y="1860"/>
                </a:cubicBezTo>
                <a:cubicBezTo>
                  <a:pt x="7939" y="1860"/>
                  <a:pt x="6711" y="1723"/>
                  <a:pt x="6087" y="1723"/>
                </a:cubicBezTo>
                <a:cubicBezTo>
                  <a:pt x="5944" y="1723"/>
                  <a:pt x="5832" y="1731"/>
                  <a:pt x="5770" y="1749"/>
                </a:cubicBezTo>
                <a:cubicBezTo>
                  <a:pt x="5718" y="1764"/>
                  <a:pt x="5667" y="1770"/>
                  <a:pt x="5617" y="1770"/>
                </a:cubicBezTo>
                <a:cubicBezTo>
                  <a:pt x="5318" y="1770"/>
                  <a:pt x="5057" y="1535"/>
                  <a:pt x="4835" y="1515"/>
                </a:cubicBezTo>
                <a:cubicBezTo>
                  <a:pt x="4572" y="1490"/>
                  <a:pt x="4027" y="1280"/>
                  <a:pt x="3716" y="1280"/>
                </a:cubicBezTo>
                <a:cubicBezTo>
                  <a:pt x="3458" y="1280"/>
                  <a:pt x="2916" y="837"/>
                  <a:pt x="2560" y="837"/>
                </a:cubicBezTo>
                <a:cubicBezTo>
                  <a:pt x="2485" y="837"/>
                  <a:pt x="2419" y="857"/>
                  <a:pt x="2365" y="903"/>
                </a:cubicBezTo>
                <a:cubicBezTo>
                  <a:pt x="2053" y="1179"/>
                  <a:pt x="0" y="1591"/>
                  <a:pt x="0" y="1591"/>
                </a:cubicBezTo>
                <a:lnTo>
                  <a:pt x="0" y="2242"/>
                </a:lnTo>
                <a:lnTo>
                  <a:pt x="0" y="17311"/>
                </a:lnTo>
                <a:lnTo>
                  <a:pt x="0" y="19106"/>
                </a:lnTo>
                <a:lnTo>
                  <a:pt x="364" y="21079"/>
                </a:lnTo>
                <a:cubicBezTo>
                  <a:pt x="364" y="21079"/>
                  <a:pt x="1039" y="21419"/>
                  <a:pt x="1092" y="21524"/>
                </a:cubicBezTo>
                <a:cubicBezTo>
                  <a:pt x="1144" y="21625"/>
                  <a:pt x="1689" y="22846"/>
                  <a:pt x="1585" y="23158"/>
                </a:cubicBezTo>
                <a:cubicBezTo>
                  <a:pt x="1484" y="23473"/>
                  <a:pt x="1896" y="24746"/>
                  <a:pt x="1949" y="24823"/>
                </a:cubicBezTo>
                <a:cubicBezTo>
                  <a:pt x="1995" y="24891"/>
                  <a:pt x="2762" y="25120"/>
                  <a:pt x="3162" y="25120"/>
                </a:cubicBezTo>
                <a:cubicBezTo>
                  <a:pt x="3217" y="25120"/>
                  <a:pt x="3265" y="25116"/>
                  <a:pt x="3303" y="25106"/>
                </a:cubicBezTo>
                <a:cubicBezTo>
                  <a:pt x="3354" y="25094"/>
                  <a:pt x="3406" y="25088"/>
                  <a:pt x="3459" y="25088"/>
                </a:cubicBezTo>
                <a:cubicBezTo>
                  <a:pt x="3729" y="25088"/>
                  <a:pt x="4012" y="25237"/>
                  <a:pt x="4184" y="25369"/>
                </a:cubicBezTo>
                <a:cubicBezTo>
                  <a:pt x="4391" y="25522"/>
                  <a:pt x="4572" y="25886"/>
                  <a:pt x="5018" y="26069"/>
                </a:cubicBezTo>
                <a:cubicBezTo>
                  <a:pt x="5365" y="26212"/>
                  <a:pt x="6101" y="26227"/>
                  <a:pt x="6461" y="26227"/>
                </a:cubicBezTo>
                <a:cubicBezTo>
                  <a:pt x="6557" y="26227"/>
                  <a:pt x="6627" y="26226"/>
                  <a:pt x="6655" y="26226"/>
                </a:cubicBezTo>
                <a:cubicBezTo>
                  <a:pt x="6784" y="26226"/>
                  <a:pt x="7354" y="25968"/>
                  <a:pt x="7560" y="25834"/>
                </a:cubicBezTo>
                <a:cubicBezTo>
                  <a:pt x="7771" y="25705"/>
                  <a:pt x="8187" y="24770"/>
                  <a:pt x="8369" y="24641"/>
                </a:cubicBezTo>
                <a:cubicBezTo>
                  <a:pt x="8551" y="24512"/>
                  <a:pt x="9045" y="24459"/>
                  <a:pt x="9226" y="24330"/>
                </a:cubicBezTo>
                <a:cubicBezTo>
                  <a:pt x="9409" y="24201"/>
                  <a:pt x="9743" y="24148"/>
                  <a:pt x="10031" y="24067"/>
                </a:cubicBezTo>
                <a:cubicBezTo>
                  <a:pt x="10054" y="24061"/>
                  <a:pt x="10078" y="24058"/>
                  <a:pt x="10103" y="24058"/>
                </a:cubicBezTo>
                <a:cubicBezTo>
                  <a:pt x="10396" y="24058"/>
                  <a:pt x="10840" y="24435"/>
                  <a:pt x="11175" y="24483"/>
                </a:cubicBezTo>
                <a:cubicBezTo>
                  <a:pt x="11507" y="24532"/>
                  <a:pt x="11816" y="25123"/>
                  <a:pt x="11988" y="25123"/>
                </a:cubicBezTo>
                <a:cubicBezTo>
                  <a:pt x="12004" y="25123"/>
                  <a:pt x="12019" y="25118"/>
                  <a:pt x="12033" y="25106"/>
                </a:cubicBezTo>
                <a:cubicBezTo>
                  <a:pt x="12186" y="24977"/>
                  <a:pt x="12550" y="24666"/>
                  <a:pt x="12760" y="24666"/>
                </a:cubicBezTo>
                <a:cubicBezTo>
                  <a:pt x="12966" y="24666"/>
                  <a:pt x="13382" y="24823"/>
                  <a:pt x="13641" y="25082"/>
                </a:cubicBezTo>
                <a:cubicBezTo>
                  <a:pt x="13904" y="25341"/>
                  <a:pt x="14317" y="26044"/>
                  <a:pt x="14632" y="26044"/>
                </a:cubicBezTo>
                <a:cubicBezTo>
                  <a:pt x="14938" y="26044"/>
                  <a:pt x="15244" y="26797"/>
                  <a:pt x="15377" y="26797"/>
                </a:cubicBezTo>
                <a:cubicBezTo>
                  <a:pt x="15380" y="26797"/>
                  <a:pt x="15382" y="26797"/>
                  <a:pt x="15384" y="26797"/>
                </a:cubicBezTo>
                <a:cubicBezTo>
                  <a:pt x="15390" y="26795"/>
                  <a:pt x="15396" y="26795"/>
                  <a:pt x="15402" y="26795"/>
                </a:cubicBezTo>
                <a:cubicBezTo>
                  <a:pt x="15529" y="26795"/>
                  <a:pt x="15698" y="27040"/>
                  <a:pt x="15748" y="27237"/>
                </a:cubicBezTo>
                <a:cubicBezTo>
                  <a:pt x="15800" y="27448"/>
                  <a:pt x="15901" y="27965"/>
                  <a:pt x="16051" y="28146"/>
                </a:cubicBezTo>
                <a:cubicBezTo>
                  <a:pt x="16201" y="28329"/>
                  <a:pt x="16241" y="29368"/>
                  <a:pt x="16265" y="29392"/>
                </a:cubicBezTo>
                <a:cubicBezTo>
                  <a:pt x="16293" y="29417"/>
                  <a:pt x="15877" y="30904"/>
                  <a:pt x="16136" y="30928"/>
                </a:cubicBezTo>
                <a:cubicBezTo>
                  <a:pt x="16399" y="30953"/>
                  <a:pt x="17204" y="31733"/>
                  <a:pt x="17256" y="31814"/>
                </a:cubicBezTo>
                <a:cubicBezTo>
                  <a:pt x="17308" y="31891"/>
                  <a:pt x="18032" y="32307"/>
                  <a:pt x="18348" y="32360"/>
                </a:cubicBezTo>
                <a:cubicBezTo>
                  <a:pt x="18359" y="32361"/>
                  <a:pt x="18371" y="32362"/>
                  <a:pt x="18384" y="32362"/>
                </a:cubicBezTo>
                <a:cubicBezTo>
                  <a:pt x="18680" y="32362"/>
                  <a:pt x="19150" y="31856"/>
                  <a:pt x="19351" y="31856"/>
                </a:cubicBezTo>
                <a:cubicBezTo>
                  <a:pt x="19364" y="31856"/>
                  <a:pt x="19376" y="31858"/>
                  <a:pt x="19387" y="31863"/>
                </a:cubicBezTo>
                <a:cubicBezTo>
                  <a:pt x="19568" y="31943"/>
                  <a:pt x="20398" y="32513"/>
                  <a:pt x="20555" y="32591"/>
                </a:cubicBezTo>
                <a:cubicBezTo>
                  <a:pt x="20709" y="32671"/>
                  <a:pt x="20919" y="33164"/>
                  <a:pt x="21102" y="33241"/>
                </a:cubicBezTo>
                <a:cubicBezTo>
                  <a:pt x="21283" y="33318"/>
                  <a:pt x="21699" y="33447"/>
                  <a:pt x="22270" y="33500"/>
                </a:cubicBezTo>
                <a:cubicBezTo>
                  <a:pt x="22839" y="33552"/>
                  <a:pt x="23567" y="33968"/>
                  <a:pt x="23697" y="33993"/>
                </a:cubicBezTo>
                <a:cubicBezTo>
                  <a:pt x="23700" y="33993"/>
                  <a:pt x="23703" y="33994"/>
                  <a:pt x="23706" y="33994"/>
                </a:cubicBezTo>
                <a:cubicBezTo>
                  <a:pt x="23848" y="33994"/>
                  <a:pt x="24252" y="33344"/>
                  <a:pt x="24711" y="33216"/>
                </a:cubicBezTo>
                <a:cubicBezTo>
                  <a:pt x="24762" y="33202"/>
                  <a:pt x="24810" y="33196"/>
                  <a:pt x="24855" y="33196"/>
                </a:cubicBezTo>
                <a:cubicBezTo>
                  <a:pt x="25233" y="33196"/>
                  <a:pt x="25457" y="33640"/>
                  <a:pt x="25803" y="33735"/>
                </a:cubicBezTo>
                <a:cubicBezTo>
                  <a:pt x="26191" y="33839"/>
                  <a:pt x="26972" y="34175"/>
                  <a:pt x="27154" y="34175"/>
                </a:cubicBezTo>
                <a:cubicBezTo>
                  <a:pt x="27336" y="34175"/>
                  <a:pt x="27647" y="33682"/>
                  <a:pt x="27986" y="33658"/>
                </a:cubicBezTo>
                <a:cubicBezTo>
                  <a:pt x="28002" y="33657"/>
                  <a:pt x="28018" y="33656"/>
                  <a:pt x="28034" y="33656"/>
                </a:cubicBezTo>
                <a:cubicBezTo>
                  <a:pt x="28349" y="33656"/>
                  <a:pt x="28621" y="33920"/>
                  <a:pt x="28844" y="33993"/>
                </a:cubicBezTo>
                <a:cubicBezTo>
                  <a:pt x="29078" y="34074"/>
                  <a:pt x="29519" y="34931"/>
                  <a:pt x="29649" y="35032"/>
                </a:cubicBezTo>
                <a:cubicBezTo>
                  <a:pt x="29778" y="35138"/>
                  <a:pt x="29701" y="36099"/>
                  <a:pt x="29988" y="36387"/>
                </a:cubicBezTo>
                <a:cubicBezTo>
                  <a:pt x="30271" y="36670"/>
                  <a:pt x="31727" y="37034"/>
                  <a:pt x="32038" y="37215"/>
                </a:cubicBezTo>
                <a:cubicBezTo>
                  <a:pt x="32353" y="37398"/>
                  <a:pt x="32455" y="37321"/>
                  <a:pt x="32664" y="37450"/>
                </a:cubicBezTo>
                <a:cubicBezTo>
                  <a:pt x="32871" y="37579"/>
                  <a:pt x="33081" y="37632"/>
                  <a:pt x="33287" y="37762"/>
                </a:cubicBezTo>
                <a:cubicBezTo>
                  <a:pt x="33341" y="37795"/>
                  <a:pt x="33421" y="37808"/>
                  <a:pt x="33513" y="37808"/>
                </a:cubicBezTo>
                <a:cubicBezTo>
                  <a:pt x="33773" y="37808"/>
                  <a:pt x="34136" y="37709"/>
                  <a:pt x="34327" y="37709"/>
                </a:cubicBezTo>
                <a:cubicBezTo>
                  <a:pt x="34408" y="37709"/>
                  <a:pt x="34480" y="37707"/>
                  <a:pt x="34550" y="37707"/>
                </a:cubicBezTo>
                <a:cubicBezTo>
                  <a:pt x="34703" y="37707"/>
                  <a:pt x="34849" y="37718"/>
                  <a:pt x="35079" y="37790"/>
                </a:cubicBezTo>
                <a:cubicBezTo>
                  <a:pt x="35418" y="37891"/>
                  <a:pt x="35652" y="38801"/>
                  <a:pt x="35806" y="38958"/>
                </a:cubicBezTo>
                <a:cubicBezTo>
                  <a:pt x="35814" y="38966"/>
                  <a:pt x="35825" y="38969"/>
                  <a:pt x="35838" y="38969"/>
                </a:cubicBezTo>
                <a:cubicBezTo>
                  <a:pt x="36083" y="38969"/>
                  <a:pt x="37189" y="37658"/>
                  <a:pt x="37262" y="37607"/>
                </a:cubicBezTo>
                <a:cubicBezTo>
                  <a:pt x="37266" y="37605"/>
                  <a:pt x="37270" y="37604"/>
                  <a:pt x="37275" y="37604"/>
                </a:cubicBezTo>
                <a:cubicBezTo>
                  <a:pt x="37367" y="37604"/>
                  <a:pt x="37608" y="38087"/>
                  <a:pt x="37731" y="38359"/>
                </a:cubicBezTo>
                <a:cubicBezTo>
                  <a:pt x="37825" y="38570"/>
                  <a:pt x="38241" y="38598"/>
                  <a:pt x="38529" y="38598"/>
                </a:cubicBezTo>
                <a:cubicBezTo>
                  <a:pt x="38633" y="38598"/>
                  <a:pt x="38721" y="38594"/>
                  <a:pt x="38770" y="38594"/>
                </a:cubicBezTo>
                <a:cubicBezTo>
                  <a:pt x="38951" y="38594"/>
                  <a:pt x="39757" y="38518"/>
                  <a:pt x="39862" y="38465"/>
                </a:cubicBezTo>
                <a:cubicBezTo>
                  <a:pt x="39894" y="38449"/>
                  <a:pt x="39975" y="38440"/>
                  <a:pt x="40082" y="38440"/>
                </a:cubicBezTo>
                <a:cubicBezTo>
                  <a:pt x="40325" y="38440"/>
                  <a:pt x="40701" y="38485"/>
                  <a:pt x="40953" y="38594"/>
                </a:cubicBezTo>
                <a:cubicBezTo>
                  <a:pt x="41248" y="38722"/>
                  <a:pt x="41439" y="38916"/>
                  <a:pt x="41639" y="38916"/>
                </a:cubicBezTo>
                <a:cubicBezTo>
                  <a:pt x="41686" y="38916"/>
                  <a:pt x="41733" y="38906"/>
                  <a:pt x="41782" y="38881"/>
                </a:cubicBezTo>
                <a:cubicBezTo>
                  <a:pt x="42009" y="38770"/>
                  <a:pt x="42585" y="38636"/>
                  <a:pt x="42869" y="38636"/>
                </a:cubicBezTo>
                <a:cubicBezTo>
                  <a:pt x="42913" y="38636"/>
                  <a:pt x="42951" y="38640"/>
                  <a:pt x="42978" y="38647"/>
                </a:cubicBezTo>
                <a:cubicBezTo>
                  <a:pt x="43189" y="38699"/>
                  <a:pt x="43630" y="38881"/>
                  <a:pt x="43836" y="38982"/>
                </a:cubicBezTo>
                <a:cubicBezTo>
                  <a:pt x="44046" y="39087"/>
                  <a:pt x="44669" y="39141"/>
                  <a:pt x="45005" y="39294"/>
                </a:cubicBezTo>
                <a:cubicBezTo>
                  <a:pt x="45054" y="39317"/>
                  <a:pt x="45098" y="39327"/>
                  <a:pt x="45137" y="39327"/>
                </a:cubicBezTo>
                <a:cubicBezTo>
                  <a:pt x="45361" y="39327"/>
                  <a:pt x="45416" y="38984"/>
                  <a:pt x="45526" y="38829"/>
                </a:cubicBezTo>
                <a:cubicBezTo>
                  <a:pt x="45656" y="38647"/>
                  <a:pt x="46953" y="38025"/>
                  <a:pt x="46981" y="37891"/>
                </a:cubicBezTo>
                <a:cubicBezTo>
                  <a:pt x="47005" y="37762"/>
                  <a:pt x="47681" y="37398"/>
                  <a:pt x="47709" y="37191"/>
                </a:cubicBezTo>
                <a:cubicBezTo>
                  <a:pt x="47733" y="36981"/>
                  <a:pt x="48020" y="37010"/>
                  <a:pt x="48203" y="36933"/>
                </a:cubicBezTo>
                <a:cubicBezTo>
                  <a:pt x="48384" y="36851"/>
                  <a:pt x="48931" y="36411"/>
                  <a:pt x="49189" y="36411"/>
                </a:cubicBezTo>
                <a:cubicBezTo>
                  <a:pt x="49448" y="36411"/>
                  <a:pt x="50644" y="36803"/>
                  <a:pt x="50827" y="36803"/>
                </a:cubicBezTo>
                <a:cubicBezTo>
                  <a:pt x="51008" y="36803"/>
                  <a:pt x="51372" y="36358"/>
                  <a:pt x="51425" y="36176"/>
                </a:cubicBezTo>
                <a:cubicBezTo>
                  <a:pt x="51476" y="36002"/>
                  <a:pt x="52241" y="35421"/>
                  <a:pt x="52463" y="35421"/>
                </a:cubicBezTo>
                <a:cubicBezTo>
                  <a:pt x="52472" y="35421"/>
                  <a:pt x="52481" y="35422"/>
                  <a:pt x="52488" y="35424"/>
                </a:cubicBezTo>
                <a:cubicBezTo>
                  <a:pt x="52615" y="35461"/>
                  <a:pt x="53122" y="35510"/>
                  <a:pt x="53460" y="35510"/>
                </a:cubicBezTo>
                <a:cubicBezTo>
                  <a:pt x="53607" y="35510"/>
                  <a:pt x="53723" y="35501"/>
                  <a:pt x="53762" y="35477"/>
                </a:cubicBezTo>
                <a:cubicBezTo>
                  <a:pt x="53891" y="35396"/>
                  <a:pt x="54437" y="35166"/>
                  <a:pt x="54518" y="35032"/>
                </a:cubicBezTo>
                <a:cubicBezTo>
                  <a:pt x="54595" y="34903"/>
                  <a:pt x="55165" y="34721"/>
                  <a:pt x="55477" y="34696"/>
                </a:cubicBezTo>
                <a:cubicBezTo>
                  <a:pt x="55494" y="34695"/>
                  <a:pt x="55513" y="34694"/>
                  <a:pt x="55535" y="34694"/>
                </a:cubicBezTo>
                <a:cubicBezTo>
                  <a:pt x="55852" y="34694"/>
                  <a:pt x="56578" y="34835"/>
                  <a:pt x="56813" y="34835"/>
                </a:cubicBezTo>
                <a:cubicBezTo>
                  <a:pt x="56845" y="34835"/>
                  <a:pt x="56867" y="34832"/>
                  <a:pt x="56879" y="34826"/>
                </a:cubicBezTo>
                <a:cubicBezTo>
                  <a:pt x="56985" y="34774"/>
                  <a:pt x="56960" y="34127"/>
                  <a:pt x="57037" y="34099"/>
                </a:cubicBezTo>
                <a:cubicBezTo>
                  <a:pt x="57114" y="34074"/>
                  <a:pt x="57841" y="33968"/>
                  <a:pt x="58258" y="33864"/>
                </a:cubicBezTo>
                <a:cubicBezTo>
                  <a:pt x="58674" y="33763"/>
                  <a:pt x="59192" y="33682"/>
                  <a:pt x="59479" y="33552"/>
                </a:cubicBezTo>
                <a:cubicBezTo>
                  <a:pt x="59766" y="33423"/>
                  <a:pt x="60336" y="32877"/>
                  <a:pt x="60441" y="32748"/>
                </a:cubicBezTo>
                <a:cubicBezTo>
                  <a:pt x="60547" y="32619"/>
                  <a:pt x="60959" y="32227"/>
                  <a:pt x="61064" y="32149"/>
                </a:cubicBezTo>
                <a:cubicBezTo>
                  <a:pt x="61169" y="32072"/>
                  <a:pt x="61897" y="31632"/>
                  <a:pt x="62079" y="31632"/>
                </a:cubicBezTo>
                <a:cubicBezTo>
                  <a:pt x="62260" y="31632"/>
                  <a:pt x="63041" y="32255"/>
                  <a:pt x="63171" y="32408"/>
                </a:cubicBezTo>
                <a:cubicBezTo>
                  <a:pt x="63198" y="32442"/>
                  <a:pt x="63236" y="32455"/>
                  <a:pt x="63280" y="32455"/>
                </a:cubicBezTo>
                <a:cubicBezTo>
                  <a:pt x="63444" y="32455"/>
                  <a:pt x="63696" y="32268"/>
                  <a:pt x="63817" y="32227"/>
                </a:cubicBezTo>
                <a:cubicBezTo>
                  <a:pt x="63949" y="32186"/>
                  <a:pt x="64098" y="31996"/>
                  <a:pt x="64387" y="31996"/>
                </a:cubicBezTo>
                <a:cubicBezTo>
                  <a:pt x="64444" y="31996"/>
                  <a:pt x="64506" y="32003"/>
                  <a:pt x="64574" y="32020"/>
                </a:cubicBezTo>
                <a:cubicBezTo>
                  <a:pt x="64990" y="32125"/>
                  <a:pt x="66211" y="32331"/>
                  <a:pt x="66442" y="32578"/>
                </a:cubicBezTo>
                <a:cubicBezTo>
                  <a:pt x="66527" y="32666"/>
                  <a:pt x="66591" y="32695"/>
                  <a:pt x="66647" y="32695"/>
                </a:cubicBezTo>
                <a:cubicBezTo>
                  <a:pt x="66744" y="32695"/>
                  <a:pt x="66813" y="32604"/>
                  <a:pt x="66910" y="32578"/>
                </a:cubicBezTo>
                <a:cubicBezTo>
                  <a:pt x="67054" y="32541"/>
                  <a:pt x="67631" y="32193"/>
                  <a:pt x="67967" y="32193"/>
                </a:cubicBezTo>
                <a:cubicBezTo>
                  <a:pt x="67998" y="32193"/>
                  <a:pt x="68028" y="32196"/>
                  <a:pt x="68054" y="32202"/>
                </a:cubicBezTo>
                <a:cubicBezTo>
                  <a:pt x="68079" y="32209"/>
                  <a:pt x="68105" y="32211"/>
                  <a:pt x="68132" y="32211"/>
                </a:cubicBezTo>
                <a:cubicBezTo>
                  <a:pt x="68443" y="32211"/>
                  <a:pt x="68876" y="31832"/>
                  <a:pt x="69069" y="31761"/>
                </a:cubicBezTo>
                <a:cubicBezTo>
                  <a:pt x="69275" y="31680"/>
                  <a:pt x="69663" y="30928"/>
                  <a:pt x="69822" y="30904"/>
                </a:cubicBezTo>
                <a:cubicBezTo>
                  <a:pt x="69841" y="30901"/>
                  <a:pt x="69872" y="30899"/>
                  <a:pt x="69911" y="30899"/>
                </a:cubicBezTo>
                <a:cubicBezTo>
                  <a:pt x="70074" y="30899"/>
                  <a:pt x="70384" y="30924"/>
                  <a:pt x="70650" y="30924"/>
                </a:cubicBezTo>
                <a:cubicBezTo>
                  <a:pt x="70828" y="30924"/>
                  <a:pt x="70986" y="30913"/>
                  <a:pt x="71067" y="30876"/>
                </a:cubicBezTo>
                <a:cubicBezTo>
                  <a:pt x="71301" y="30775"/>
                  <a:pt x="71641" y="30253"/>
                  <a:pt x="71822" y="30019"/>
                </a:cubicBezTo>
                <a:cubicBezTo>
                  <a:pt x="72005" y="29784"/>
                  <a:pt x="72628" y="29525"/>
                  <a:pt x="72938" y="29420"/>
                </a:cubicBezTo>
                <a:cubicBezTo>
                  <a:pt x="72999" y="29401"/>
                  <a:pt x="73064" y="29393"/>
                  <a:pt x="73131" y="29393"/>
                </a:cubicBezTo>
                <a:cubicBezTo>
                  <a:pt x="73408" y="29393"/>
                  <a:pt x="73727" y="29530"/>
                  <a:pt x="73978" y="29549"/>
                </a:cubicBezTo>
                <a:cubicBezTo>
                  <a:pt x="74289" y="29578"/>
                  <a:pt x="75563" y="29995"/>
                  <a:pt x="75720" y="30019"/>
                </a:cubicBezTo>
                <a:cubicBezTo>
                  <a:pt x="75874" y="30047"/>
                  <a:pt x="76137" y="30305"/>
                  <a:pt x="76368" y="30395"/>
                </a:cubicBezTo>
                <a:cubicBezTo>
                  <a:pt x="76498" y="30444"/>
                  <a:pt x="76581" y="30475"/>
                  <a:pt x="76651" y="30475"/>
                </a:cubicBezTo>
                <a:cubicBezTo>
                  <a:pt x="76707" y="30475"/>
                  <a:pt x="76755" y="30456"/>
                  <a:pt x="76812" y="30411"/>
                </a:cubicBezTo>
                <a:cubicBezTo>
                  <a:pt x="76824" y="30401"/>
                  <a:pt x="76841" y="30397"/>
                  <a:pt x="76861" y="30397"/>
                </a:cubicBezTo>
                <a:cubicBezTo>
                  <a:pt x="77065" y="30397"/>
                  <a:pt x="77650" y="30828"/>
                  <a:pt x="77746" y="30876"/>
                </a:cubicBezTo>
                <a:cubicBezTo>
                  <a:pt x="77851" y="30928"/>
                  <a:pt x="78163" y="31680"/>
                  <a:pt x="78163" y="31680"/>
                </a:cubicBezTo>
                <a:cubicBezTo>
                  <a:pt x="78163" y="31680"/>
                  <a:pt x="78797" y="32098"/>
                  <a:pt x="79071" y="32098"/>
                </a:cubicBezTo>
                <a:cubicBezTo>
                  <a:pt x="79080" y="32098"/>
                  <a:pt x="79088" y="32098"/>
                  <a:pt x="79096" y="32097"/>
                </a:cubicBezTo>
                <a:cubicBezTo>
                  <a:pt x="79100" y="32096"/>
                  <a:pt x="79103" y="32096"/>
                  <a:pt x="79107" y="32096"/>
                </a:cubicBezTo>
                <a:cubicBezTo>
                  <a:pt x="79380" y="32096"/>
                  <a:pt x="80190" y="33009"/>
                  <a:pt x="80370" y="33188"/>
                </a:cubicBezTo>
                <a:cubicBezTo>
                  <a:pt x="80552" y="33371"/>
                  <a:pt x="81021" y="34151"/>
                  <a:pt x="81385" y="34280"/>
                </a:cubicBezTo>
                <a:cubicBezTo>
                  <a:pt x="81749" y="34410"/>
                  <a:pt x="82501" y="34931"/>
                  <a:pt x="82630" y="34931"/>
                </a:cubicBezTo>
                <a:cubicBezTo>
                  <a:pt x="82759" y="34931"/>
                  <a:pt x="83099" y="35214"/>
                  <a:pt x="83281" y="35295"/>
                </a:cubicBezTo>
                <a:cubicBezTo>
                  <a:pt x="83463" y="35372"/>
                  <a:pt x="84033" y="35760"/>
                  <a:pt x="84243" y="35760"/>
                </a:cubicBezTo>
                <a:cubicBezTo>
                  <a:pt x="84450" y="35760"/>
                  <a:pt x="85958" y="35424"/>
                  <a:pt x="85958" y="35424"/>
                </a:cubicBezTo>
                <a:lnTo>
                  <a:pt x="85958" y="34151"/>
                </a:lnTo>
                <a:lnTo>
                  <a:pt x="85958" y="6298"/>
                </a:lnTo>
                <a:lnTo>
                  <a:pt x="85958" y="5254"/>
                </a:lnTo>
                <a:cubicBezTo>
                  <a:pt x="85958" y="5254"/>
                  <a:pt x="85178" y="5436"/>
                  <a:pt x="85048" y="5542"/>
                </a:cubicBezTo>
                <a:cubicBezTo>
                  <a:pt x="85037" y="5551"/>
                  <a:pt x="85019" y="5556"/>
                  <a:pt x="84998" y="5556"/>
                </a:cubicBezTo>
                <a:cubicBezTo>
                  <a:pt x="84795" y="5556"/>
                  <a:pt x="84201" y="5174"/>
                  <a:pt x="83879" y="5174"/>
                </a:cubicBezTo>
                <a:cubicBezTo>
                  <a:pt x="83861" y="5174"/>
                  <a:pt x="83843" y="5175"/>
                  <a:pt x="83827" y="5178"/>
                </a:cubicBezTo>
                <a:cubicBezTo>
                  <a:pt x="83782" y="5185"/>
                  <a:pt x="83740" y="5188"/>
                  <a:pt x="83699" y="5188"/>
                </a:cubicBezTo>
                <a:cubicBezTo>
                  <a:pt x="83426" y="5188"/>
                  <a:pt x="83223" y="5045"/>
                  <a:pt x="82994" y="4866"/>
                </a:cubicBezTo>
                <a:cubicBezTo>
                  <a:pt x="82735" y="4660"/>
                  <a:pt x="82477" y="4450"/>
                  <a:pt x="82113" y="4426"/>
                </a:cubicBezTo>
                <a:cubicBezTo>
                  <a:pt x="81749" y="4397"/>
                  <a:pt x="81462" y="4426"/>
                  <a:pt x="81203" y="4348"/>
                </a:cubicBezTo>
                <a:cubicBezTo>
                  <a:pt x="80944" y="4268"/>
                  <a:pt x="80710" y="3439"/>
                  <a:pt x="80370" y="3305"/>
                </a:cubicBezTo>
                <a:cubicBezTo>
                  <a:pt x="80035" y="3176"/>
                  <a:pt x="79460" y="2840"/>
                  <a:pt x="79331" y="2764"/>
                </a:cubicBezTo>
                <a:cubicBezTo>
                  <a:pt x="79202" y="2683"/>
                  <a:pt x="78862" y="2347"/>
                  <a:pt x="78680" y="2242"/>
                </a:cubicBezTo>
                <a:cubicBezTo>
                  <a:pt x="78589" y="2190"/>
                  <a:pt x="78414" y="2157"/>
                  <a:pt x="78246" y="2157"/>
                </a:cubicBezTo>
                <a:cubicBezTo>
                  <a:pt x="78078" y="2157"/>
                  <a:pt x="77916" y="2190"/>
                  <a:pt x="77851" y="2267"/>
                </a:cubicBezTo>
                <a:cubicBezTo>
                  <a:pt x="77802" y="2326"/>
                  <a:pt x="77668" y="2345"/>
                  <a:pt x="77509" y="2345"/>
                </a:cubicBezTo>
                <a:cubicBezTo>
                  <a:pt x="77249" y="2345"/>
                  <a:pt x="76925" y="2295"/>
                  <a:pt x="76812" y="2295"/>
                </a:cubicBezTo>
                <a:cubicBezTo>
                  <a:pt x="76631" y="2295"/>
                  <a:pt x="75668" y="1931"/>
                  <a:pt x="75381" y="1931"/>
                </a:cubicBezTo>
                <a:cubicBezTo>
                  <a:pt x="75097" y="1931"/>
                  <a:pt x="74705" y="2267"/>
                  <a:pt x="74524" y="2424"/>
                </a:cubicBezTo>
                <a:cubicBezTo>
                  <a:pt x="74341" y="2582"/>
                  <a:pt x="72834" y="2812"/>
                  <a:pt x="72498" y="2840"/>
                </a:cubicBezTo>
                <a:cubicBezTo>
                  <a:pt x="72158" y="2864"/>
                  <a:pt x="71977" y="3204"/>
                  <a:pt x="71693" y="3387"/>
                </a:cubicBezTo>
                <a:cubicBezTo>
                  <a:pt x="71614" y="3436"/>
                  <a:pt x="71553" y="3457"/>
                  <a:pt x="71499" y="3457"/>
                </a:cubicBezTo>
                <a:cubicBezTo>
                  <a:pt x="71356" y="3457"/>
                  <a:pt x="71261" y="3316"/>
                  <a:pt x="71018" y="3204"/>
                </a:cubicBezTo>
                <a:cubicBezTo>
                  <a:pt x="70957" y="3176"/>
                  <a:pt x="70893" y="3164"/>
                  <a:pt x="70826" y="3164"/>
                </a:cubicBezTo>
                <a:cubicBezTo>
                  <a:pt x="70517" y="3164"/>
                  <a:pt x="70159" y="3423"/>
                  <a:pt x="69926" y="3592"/>
                </a:cubicBezTo>
                <a:cubicBezTo>
                  <a:pt x="69639" y="3803"/>
                  <a:pt x="69353" y="3827"/>
                  <a:pt x="69118" y="3956"/>
                </a:cubicBezTo>
                <a:cubicBezTo>
                  <a:pt x="69045" y="3997"/>
                  <a:pt x="68957" y="4012"/>
                  <a:pt x="68858" y="4012"/>
                </a:cubicBezTo>
                <a:cubicBezTo>
                  <a:pt x="68641" y="4012"/>
                  <a:pt x="68373" y="3940"/>
                  <a:pt x="68107" y="3904"/>
                </a:cubicBezTo>
                <a:cubicBezTo>
                  <a:pt x="67715" y="3851"/>
                  <a:pt x="67586" y="3358"/>
                  <a:pt x="67403" y="3228"/>
                </a:cubicBezTo>
                <a:cubicBezTo>
                  <a:pt x="67384" y="3215"/>
                  <a:pt x="67351" y="3209"/>
                  <a:pt x="67307" y="3209"/>
                </a:cubicBezTo>
                <a:cubicBezTo>
                  <a:pt x="66933" y="3209"/>
                  <a:pt x="65764" y="3647"/>
                  <a:pt x="65507" y="3669"/>
                </a:cubicBezTo>
                <a:cubicBezTo>
                  <a:pt x="65220" y="3698"/>
                  <a:pt x="64884" y="3775"/>
                  <a:pt x="64574" y="3827"/>
                </a:cubicBezTo>
                <a:cubicBezTo>
                  <a:pt x="64563" y="3829"/>
                  <a:pt x="64552" y="3830"/>
                  <a:pt x="64543" y="3830"/>
                </a:cubicBezTo>
                <a:cubicBezTo>
                  <a:pt x="64297" y="3830"/>
                  <a:pt x="64742" y="3176"/>
                  <a:pt x="64391" y="3176"/>
                </a:cubicBezTo>
                <a:cubicBezTo>
                  <a:pt x="64027" y="3176"/>
                  <a:pt x="63740" y="2917"/>
                  <a:pt x="63405" y="2735"/>
                </a:cubicBezTo>
                <a:cubicBezTo>
                  <a:pt x="63065" y="2553"/>
                  <a:pt x="62859" y="2347"/>
                  <a:pt x="62361" y="1955"/>
                </a:cubicBezTo>
                <a:cubicBezTo>
                  <a:pt x="62263" y="1878"/>
                  <a:pt x="62174" y="1846"/>
                  <a:pt x="62092" y="1846"/>
                </a:cubicBezTo>
                <a:cubicBezTo>
                  <a:pt x="61765" y="1846"/>
                  <a:pt x="61558" y="2361"/>
                  <a:pt x="61351" y="2529"/>
                </a:cubicBezTo>
                <a:cubicBezTo>
                  <a:pt x="61316" y="2557"/>
                  <a:pt x="61277" y="2569"/>
                  <a:pt x="61235" y="2569"/>
                </a:cubicBezTo>
                <a:cubicBezTo>
                  <a:pt x="60968" y="2569"/>
                  <a:pt x="60581" y="2074"/>
                  <a:pt x="60312" y="2008"/>
                </a:cubicBezTo>
                <a:cubicBezTo>
                  <a:pt x="60000" y="1931"/>
                  <a:pt x="59062" y="1801"/>
                  <a:pt x="58569" y="1619"/>
                </a:cubicBezTo>
                <a:cubicBezTo>
                  <a:pt x="58076" y="1437"/>
                  <a:pt x="57607" y="787"/>
                  <a:pt x="57272" y="763"/>
                </a:cubicBezTo>
                <a:cubicBezTo>
                  <a:pt x="57171" y="754"/>
                  <a:pt x="57033" y="750"/>
                  <a:pt x="56879" y="750"/>
                </a:cubicBezTo>
                <a:cubicBezTo>
                  <a:pt x="56516" y="750"/>
                  <a:pt x="56063" y="770"/>
                  <a:pt x="55787" y="787"/>
                </a:cubicBezTo>
                <a:cubicBezTo>
                  <a:pt x="55705" y="792"/>
                  <a:pt x="55626" y="794"/>
                  <a:pt x="55549" y="794"/>
                </a:cubicBezTo>
                <a:cubicBezTo>
                  <a:pt x="55339" y="794"/>
                  <a:pt x="55150" y="780"/>
                  <a:pt x="54991" y="780"/>
                </a:cubicBezTo>
                <a:cubicBezTo>
                  <a:pt x="54933" y="780"/>
                  <a:pt x="54879" y="782"/>
                  <a:pt x="54829" y="787"/>
                </a:cubicBezTo>
                <a:cubicBezTo>
                  <a:pt x="54595" y="811"/>
                  <a:pt x="54102" y="1227"/>
                  <a:pt x="53738" y="1385"/>
                </a:cubicBezTo>
                <a:cubicBezTo>
                  <a:pt x="53696" y="1402"/>
                  <a:pt x="53656" y="1410"/>
                  <a:pt x="53616" y="1410"/>
                </a:cubicBezTo>
                <a:cubicBezTo>
                  <a:pt x="53307" y="1410"/>
                  <a:pt x="53042" y="939"/>
                  <a:pt x="52699" y="903"/>
                </a:cubicBezTo>
                <a:cubicBezTo>
                  <a:pt x="52306" y="867"/>
                  <a:pt x="52411" y="892"/>
                  <a:pt x="52177" y="709"/>
                </a:cubicBezTo>
                <a:cubicBezTo>
                  <a:pt x="51968" y="547"/>
                  <a:pt x="51617" y="447"/>
                  <a:pt x="51377" y="447"/>
                </a:cubicBezTo>
                <a:cubicBezTo>
                  <a:pt x="51348" y="447"/>
                  <a:pt x="51321" y="448"/>
                  <a:pt x="51295" y="451"/>
                </a:cubicBezTo>
                <a:cubicBezTo>
                  <a:pt x="51062" y="475"/>
                  <a:pt x="51267" y="734"/>
                  <a:pt x="50879" y="903"/>
                </a:cubicBezTo>
                <a:cubicBezTo>
                  <a:pt x="50819" y="930"/>
                  <a:pt x="50762" y="941"/>
                  <a:pt x="50708" y="941"/>
                </a:cubicBezTo>
                <a:cubicBezTo>
                  <a:pt x="50424" y="941"/>
                  <a:pt x="50222" y="631"/>
                  <a:pt x="49968" y="631"/>
                </a:cubicBezTo>
                <a:cubicBezTo>
                  <a:pt x="49959" y="631"/>
                  <a:pt x="49950" y="632"/>
                  <a:pt x="49941" y="633"/>
                </a:cubicBezTo>
                <a:cubicBezTo>
                  <a:pt x="49909" y="635"/>
                  <a:pt x="49875" y="636"/>
                  <a:pt x="49840" y="636"/>
                </a:cubicBezTo>
                <a:cubicBezTo>
                  <a:pt x="49532" y="636"/>
                  <a:pt x="49112" y="550"/>
                  <a:pt x="48902" y="528"/>
                </a:cubicBezTo>
                <a:cubicBezTo>
                  <a:pt x="48693" y="502"/>
                  <a:pt x="48243" y="286"/>
                  <a:pt x="48044" y="286"/>
                </a:cubicBezTo>
                <a:cubicBezTo>
                  <a:pt x="48024" y="286"/>
                  <a:pt x="48007" y="288"/>
                  <a:pt x="47992" y="293"/>
                </a:cubicBezTo>
                <a:cubicBezTo>
                  <a:pt x="47839" y="345"/>
                  <a:pt x="47268" y="787"/>
                  <a:pt x="47059" y="903"/>
                </a:cubicBezTo>
                <a:cubicBezTo>
                  <a:pt x="47028" y="921"/>
                  <a:pt x="46992" y="928"/>
                  <a:pt x="46951" y="928"/>
                </a:cubicBezTo>
                <a:cubicBezTo>
                  <a:pt x="46711" y="928"/>
                  <a:pt x="46309" y="678"/>
                  <a:pt x="46020" y="657"/>
                </a:cubicBezTo>
                <a:cubicBezTo>
                  <a:pt x="45955" y="652"/>
                  <a:pt x="45895" y="650"/>
                  <a:pt x="45839" y="650"/>
                </a:cubicBezTo>
                <a:cubicBezTo>
                  <a:pt x="45598" y="650"/>
                  <a:pt x="45414" y="686"/>
                  <a:pt x="45162" y="709"/>
                </a:cubicBezTo>
                <a:cubicBezTo>
                  <a:pt x="45113" y="713"/>
                  <a:pt x="45065" y="715"/>
                  <a:pt x="45019" y="715"/>
                </a:cubicBezTo>
                <a:cubicBezTo>
                  <a:pt x="44774" y="715"/>
                  <a:pt x="44559" y="661"/>
                  <a:pt x="44252" y="552"/>
                </a:cubicBezTo>
                <a:cubicBezTo>
                  <a:pt x="44141" y="513"/>
                  <a:pt x="44020" y="497"/>
                  <a:pt x="43894" y="497"/>
                </a:cubicBezTo>
                <a:cubicBezTo>
                  <a:pt x="43605" y="497"/>
                  <a:pt x="43285" y="577"/>
                  <a:pt x="42978" y="633"/>
                </a:cubicBezTo>
                <a:cubicBezTo>
                  <a:pt x="42920" y="643"/>
                  <a:pt x="42862" y="647"/>
                  <a:pt x="42803" y="647"/>
                </a:cubicBezTo>
                <a:cubicBezTo>
                  <a:pt x="42478" y="647"/>
                  <a:pt x="42164" y="513"/>
                  <a:pt x="42008" y="513"/>
                </a:cubicBezTo>
                <a:cubicBezTo>
                  <a:pt x="41980" y="513"/>
                  <a:pt x="41957" y="518"/>
                  <a:pt x="41940" y="528"/>
                </a:cubicBezTo>
                <a:cubicBezTo>
                  <a:pt x="41810" y="604"/>
                  <a:pt x="41705" y="763"/>
                  <a:pt x="41289" y="903"/>
                </a:cubicBezTo>
                <a:cubicBezTo>
                  <a:pt x="41249" y="917"/>
                  <a:pt x="41209" y="924"/>
                  <a:pt x="41169" y="924"/>
                </a:cubicBezTo>
                <a:cubicBezTo>
                  <a:pt x="40789" y="924"/>
                  <a:pt x="40387" y="357"/>
                  <a:pt x="40197" y="241"/>
                </a:cubicBezTo>
                <a:cubicBezTo>
                  <a:pt x="39991" y="112"/>
                  <a:pt x="39470" y="35"/>
                  <a:pt x="39210" y="6"/>
                </a:cubicBezTo>
                <a:cubicBezTo>
                  <a:pt x="39178" y="3"/>
                  <a:pt x="39147" y="1"/>
                  <a:pt x="39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552869" y="2712277"/>
            <a:ext cx="5081016" cy="91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900" b="1" dirty="0">
                <a:latin typeface="+mj-lt"/>
              </a:rPr>
              <a:t>RESEARCH </a:t>
            </a:r>
            <a:r>
              <a:rPr lang="en-US" sz="1900" b="1" dirty="0" smtClean="0">
                <a:latin typeface="+mj-lt"/>
              </a:rPr>
              <a:t>QUESTIONS</a:t>
            </a:r>
            <a:endParaRPr lang="en-US" sz="1900" b="1" dirty="0">
              <a:latin typeface="+mj-lt"/>
            </a:endParaRPr>
          </a:p>
        </p:txBody>
      </p:sp>
      <p:sp>
        <p:nvSpPr>
          <p:cNvPr id="863" name="Google Shape;863;p51"/>
          <p:cNvSpPr/>
          <p:nvPr/>
        </p:nvSpPr>
        <p:spPr>
          <a:xfrm rot="5163492">
            <a:off x="2748624" y="2264548"/>
            <a:ext cx="367848" cy="932772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52869" y="3297024"/>
            <a:ext cx="62975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Question </a:t>
            </a:r>
            <a:r>
              <a:rPr lang="en-GB" dirty="0"/>
              <a:t>1 : </a:t>
            </a:r>
          </a:p>
          <a:p>
            <a:r>
              <a:rPr lang="en-GB" dirty="0"/>
              <a:t>How do they get the information and rescue those animals in need?</a:t>
            </a:r>
          </a:p>
          <a:p>
            <a:r>
              <a:rPr lang="en-GB" dirty="0" smtClean="0"/>
              <a:t>Question </a:t>
            </a:r>
            <a:r>
              <a:rPr lang="en-GB" dirty="0"/>
              <a:t>2 : </a:t>
            </a:r>
          </a:p>
          <a:p>
            <a:r>
              <a:rPr lang="en-GB" dirty="0"/>
              <a:t>Where do they treat the wounded animals and give them shelter?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62" grpId="0"/>
      <p:bldP spid="86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590;p38"/>
          <p:cNvSpPr/>
          <p:nvPr/>
        </p:nvSpPr>
        <p:spPr>
          <a:xfrm rot="5400000">
            <a:off x="4021231" y="-3421346"/>
            <a:ext cx="628995" cy="809745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0"/>
          <p:cNvSpPr/>
          <p:nvPr/>
        </p:nvSpPr>
        <p:spPr>
          <a:xfrm rot="5348089" flipH="1">
            <a:off x="628646" y="2170284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0"/>
          <p:cNvSpPr/>
          <p:nvPr/>
        </p:nvSpPr>
        <p:spPr>
          <a:xfrm rot="5348089" flipH="1">
            <a:off x="592822" y="3339668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0"/>
          <p:cNvSpPr/>
          <p:nvPr/>
        </p:nvSpPr>
        <p:spPr>
          <a:xfrm rot="5348089" flipH="1">
            <a:off x="624621" y="892632"/>
            <a:ext cx="487232" cy="932813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0"/>
          <p:cNvSpPr txBox="1">
            <a:spLocks noGrp="1"/>
          </p:cNvSpPr>
          <p:nvPr>
            <p:ph type="title"/>
          </p:nvPr>
        </p:nvSpPr>
        <p:spPr>
          <a:xfrm>
            <a:off x="211670" y="1128616"/>
            <a:ext cx="7615391" cy="449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1" i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Animal Rescue: The Best Job There Is</a:t>
            </a:r>
            <a:endParaRPr b="1" i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608" name="Google Shape;608;p40"/>
          <p:cNvSpPr txBox="1">
            <a:spLocks noGrp="1"/>
          </p:cNvSpPr>
          <p:nvPr>
            <p:ph type="title" idx="2"/>
          </p:nvPr>
        </p:nvSpPr>
        <p:spPr>
          <a:xfrm>
            <a:off x="524675" y="1032306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1" name="Google Shape;611;p40"/>
          <p:cNvSpPr txBox="1">
            <a:spLocks noGrp="1"/>
          </p:cNvSpPr>
          <p:nvPr>
            <p:ph type="title" idx="4"/>
          </p:nvPr>
        </p:nvSpPr>
        <p:spPr>
          <a:xfrm>
            <a:off x="537249" y="2309958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4" name="Google Shape;614;p40"/>
          <p:cNvSpPr txBox="1">
            <a:spLocks noGrp="1"/>
          </p:cNvSpPr>
          <p:nvPr>
            <p:ph type="title" idx="7"/>
          </p:nvPr>
        </p:nvSpPr>
        <p:spPr>
          <a:xfrm>
            <a:off x="505450" y="3479342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25" name="Google Shape;625;p40"/>
          <p:cNvSpPr txBox="1">
            <a:spLocks noGrp="1"/>
          </p:cNvSpPr>
          <p:nvPr>
            <p:ph type="title" idx="21"/>
          </p:nvPr>
        </p:nvSpPr>
        <p:spPr>
          <a:xfrm>
            <a:off x="-391297" y="398121"/>
            <a:ext cx="9454050" cy="513465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GB" sz="2600" b="1" dirty="0">
                <a:latin typeface="+mj-lt"/>
              </a:rPr>
              <a:t>Three </a:t>
            </a:r>
            <a:r>
              <a:rPr lang="en-GB" sz="2600" b="1" dirty="0" smtClean="0">
                <a:latin typeface="+mj-lt"/>
              </a:rPr>
              <a:t>articles that are relevant </a:t>
            </a:r>
            <a:r>
              <a:rPr lang="en-GB" sz="2600" b="1" dirty="0">
                <a:latin typeface="+mj-lt"/>
              </a:rPr>
              <a:t>to our topic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8269" y="1494361"/>
            <a:ext cx="68992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Resource: </a:t>
            </a:r>
            <a:r>
              <a:rPr lang="en-GB" sz="1000" dirty="0" smtClean="0">
                <a:solidFill>
                  <a:srgbClr val="00B0F0"/>
                </a:solidFill>
              </a:rPr>
              <a:t>https</a:t>
            </a:r>
            <a:r>
              <a:rPr lang="en-GB" sz="1000" dirty="0">
                <a:solidFill>
                  <a:srgbClr val="00B0F0"/>
                </a:solidFill>
              </a:rPr>
              <a:t>://books.google.com.bd/books?hl=en&amp;lr=&amp;id=yXFYBQAAQBAJ&amp;oi=fnd&amp;pg=PA5&amp;dq=related:8aICmko7K20J:scholar.google.com/&amp;ots=v85UEAiycB&amp;sig=X5x23C06cJanOq8Py_GZspuSghg&amp;redir_esc=y#v=onepage&amp;q&amp;f=false</a:t>
            </a:r>
            <a:endParaRPr lang="en-US" sz="10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0068" y="2424363"/>
            <a:ext cx="7283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i="1" dirty="0">
                <a:latin typeface="+mj-lt"/>
              </a:rPr>
              <a:t>Equine </a:t>
            </a:r>
            <a:r>
              <a:rPr lang="en-GB" sz="1700" b="1" i="1" dirty="0" err="1" smtClean="0">
                <a:latin typeface="+mj-lt"/>
              </a:rPr>
              <a:t>behavior</a:t>
            </a:r>
            <a:r>
              <a:rPr lang="en-GB" sz="1700" b="1" i="1" dirty="0" smtClean="0">
                <a:latin typeface="+mj-lt"/>
              </a:rPr>
              <a:t>: </a:t>
            </a:r>
            <a:r>
              <a:rPr lang="en-GB" sz="1700" b="1" i="1" dirty="0">
                <a:latin typeface="+mj-lt"/>
              </a:rPr>
              <a:t>a guide for veterinarians and equine scientists.</a:t>
            </a:r>
            <a:endParaRPr lang="en-US" sz="1700" b="1" i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8269" y="2736447"/>
            <a:ext cx="689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Resource: </a:t>
            </a:r>
            <a:r>
              <a:rPr lang="en-GB" sz="1000" dirty="0">
                <a:solidFill>
                  <a:srgbClr val="00B0F0"/>
                </a:solidFill>
              </a:rPr>
              <a:t>https://www.cabdirect.org/cabdirect/abstract/20053043845</a:t>
            </a:r>
            <a:endParaRPr lang="en-US" sz="1000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8269" y="3599070"/>
            <a:ext cx="67561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i="1" dirty="0"/>
              <a:t>Animal shelters and animal welfare: Raising the bar</a:t>
            </a:r>
            <a:endParaRPr lang="en-US" sz="17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06470" y="3953013"/>
            <a:ext cx="689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Resource: </a:t>
            </a:r>
            <a:r>
              <a:rPr lang="en-GB" sz="1000" dirty="0">
                <a:solidFill>
                  <a:srgbClr val="00B0F0"/>
                </a:solidFill>
              </a:rPr>
              <a:t>https://www.ncbi.nlm.nih.gov/pmc/articles/PMC3398531/</a:t>
            </a:r>
            <a:endParaRPr lang="en-US" sz="1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animBg="1"/>
      <p:bldP spid="602" grpId="0" animBg="1"/>
      <p:bldP spid="606" grpId="0" animBg="1"/>
      <p:bldP spid="607" grpId="0"/>
      <p:bldP spid="608" grpId="0"/>
      <p:bldP spid="611" grpId="0"/>
      <p:bldP spid="614" grpId="0"/>
      <p:bldP spid="2" grpId="0"/>
      <p:bldP spid="3" grpId="0"/>
      <p:bldP spid="15" grpId="0"/>
      <p:bldP spid="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2"/>
          <p:cNvSpPr/>
          <p:nvPr/>
        </p:nvSpPr>
        <p:spPr>
          <a:xfrm rot="-5400000">
            <a:off x="3824086" y="-796270"/>
            <a:ext cx="1868113" cy="6484864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2"/>
          <p:cNvSpPr txBox="1">
            <a:spLocks noGrp="1"/>
          </p:cNvSpPr>
          <p:nvPr>
            <p:ph type="title"/>
          </p:nvPr>
        </p:nvSpPr>
        <p:spPr>
          <a:xfrm>
            <a:off x="2393282" y="1557579"/>
            <a:ext cx="4729719" cy="664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METHORD</a:t>
            </a:r>
            <a:endParaRPr dirty="0">
              <a:latin typeface="+mj-lt"/>
            </a:endParaRPr>
          </a:p>
        </p:txBody>
      </p:sp>
      <p:sp>
        <p:nvSpPr>
          <p:cNvPr id="644" name="Google Shape;644;p42"/>
          <p:cNvSpPr/>
          <p:nvPr/>
        </p:nvSpPr>
        <p:spPr>
          <a:xfrm rot="3423302">
            <a:off x="2413960" y="1095057"/>
            <a:ext cx="367860" cy="932761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2"/>
          <p:cNvGrpSpPr/>
          <p:nvPr/>
        </p:nvGrpSpPr>
        <p:grpSpPr>
          <a:xfrm rot="1316256">
            <a:off x="1059066" y="725707"/>
            <a:ext cx="1191624" cy="1630403"/>
            <a:chOff x="7848870" y="190509"/>
            <a:chExt cx="1191613" cy="1630387"/>
          </a:xfrm>
        </p:grpSpPr>
        <p:pic>
          <p:nvPicPr>
            <p:cNvPr id="646" name="Google Shape;646;p42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7880425" y="222064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8870" y="190509"/>
              <a:ext cx="1160058" cy="1598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016852" y="2317400"/>
            <a:ext cx="4632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Qualitative (Interview question)</a:t>
            </a:r>
          </a:p>
          <a:p>
            <a:pPr marL="342900" indent="-342900">
              <a:buFont typeface="Arial"/>
              <a:buAutoNum type="arabicPeriod"/>
            </a:pPr>
            <a:r>
              <a:rPr lang="en-GB" dirty="0" smtClean="0"/>
              <a:t>Quantitative (Survey </a:t>
            </a:r>
            <a:r>
              <a:rPr lang="en-GB" dirty="0"/>
              <a:t>question</a:t>
            </a:r>
            <a:r>
              <a:rPr lang="en-GB" dirty="0" smtClean="0"/>
              <a:t>)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body" idx="1"/>
          </p:nvPr>
        </p:nvSpPr>
        <p:spPr>
          <a:xfrm>
            <a:off x="1843729" y="735527"/>
            <a:ext cx="8644771" cy="3963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>
                <a:latin typeface="+mn-lt"/>
              </a:rPr>
              <a:t>Where did they find the Idea of rescuing </a:t>
            </a:r>
            <a:r>
              <a:rPr lang="en-GB" sz="1200" b="1" dirty="0" smtClean="0">
                <a:latin typeface="+mn-lt"/>
              </a:rPr>
              <a:t>?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>
                <a:latin typeface="+mn-lt"/>
              </a:rPr>
              <a:t>How do they get information</a:t>
            </a:r>
            <a:r>
              <a:rPr lang="en-GB" sz="1200" b="1" dirty="0" smtClean="0">
                <a:latin typeface="+mn-lt"/>
              </a:rPr>
              <a:t>?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>
                <a:latin typeface="+mn-lt"/>
              </a:rPr>
              <a:t>How do they rescue? 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 smtClean="0">
                <a:latin typeface="+mn-lt"/>
              </a:rPr>
              <a:t> </a:t>
            </a:r>
            <a:r>
              <a:rPr lang="en-GB" sz="1200" b="1" dirty="0">
                <a:latin typeface="+mn-lt"/>
              </a:rPr>
              <a:t>If they have their own veterinary clinic and about the clinic if they have one? 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 smtClean="0">
                <a:latin typeface="+mn-lt"/>
              </a:rPr>
              <a:t> </a:t>
            </a:r>
            <a:r>
              <a:rPr lang="en-GB" sz="1200" b="1" dirty="0">
                <a:latin typeface="+mn-lt"/>
              </a:rPr>
              <a:t>If they don’t have a veterinary clinic then how do they provide treatment? 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 smtClean="0">
                <a:latin typeface="+mn-lt"/>
              </a:rPr>
              <a:t>Where </a:t>
            </a:r>
            <a:r>
              <a:rPr lang="en-GB" sz="1200" b="1" dirty="0">
                <a:latin typeface="+mn-lt"/>
              </a:rPr>
              <a:t>do they give </a:t>
            </a:r>
            <a:r>
              <a:rPr lang="en-GB" sz="1200" b="1" dirty="0" smtClean="0">
                <a:latin typeface="+mn-lt"/>
              </a:rPr>
              <a:t>the rescued </a:t>
            </a:r>
            <a:r>
              <a:rPr lang="en-GB" sz="1200" b="1" dirty="0">
                <a:latin typeface="+mn-lt"/>
              </a:rPr>
              <a:t>animals shelter? 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 smtClean="0">
                <a:latin typeface="+mn-lt"/>
              </a:rPr>
              <a:t> </a:t>
            </a:r>
            <a:r>
              <a:rPr lang="en-GB" sz="1200" b="1" dirty="0">
                <a:latin typeface="+mn-lt"/>
              </a:rPr>
              <a:t>Do they help them to get adopted? </a:t>
            </a:r>
          </a:p>
          <a:p>
            <a:pPr lvl="0">
              <a:spcBef>
                <a:spcPts val="1600"/>
              </a:spcBef>
              <a:buClr>
                <a:schemeClr val="lt1"/>
              </a:buClr>
            </a:pPr>
            <a:r>
              <a:rPr lang="en-GB" sz="1200" b="1" dirty="0" smtClean="0">
                <a:latin typeface="+mn-lt"/>
              </a:rPr>
              <a:t> </a:t>
            </a:r>
            <a:r>
              <a:rPr lang="en-GB" sz="1200" b="1" dirty="0">
                <a:latin typeface="+mn-lt"/>
              </a:rPr>
              <a:t>Do they stay connected with them even after </a:t>
            </a:r>
            <a:r>
              <a:rPr lang="en-GB" sz="1200" b="1" dirty="0" smtClean="0">
                <a:latin typeface="+mn-lt"/>
              </a:rPr>
              <a:t>adoption?</a:t>
            </a:r>
            <a:endParaRPr sz="120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659" name="Google Shape;659;p44"/>
          <p:cNvSpPr txBox="1">
            <a:spLocks noGrp="1"/>
          </p:cNvSpPr>
          <p:nvPr>
            <p:ph type="title"/>
          </p:nvPr>
        </p:nvSpPr>
        <p:spPr>
          <a:xfrm>
            <a:off x="646581" y="477057"/>
            <a:ext cx="7704000" cy="4497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INTERVIEW </a:t>
            </a:r>
            <a:r>
              <a:rPr lang="en-US" dirty="0" smtClean="0">
                <a:latin typeface="+mj-lt"/>
              </a:rPr>
              <a:t>QUESTIONS: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build="p"/>
    </p:bldLst>
  </p:timing>
</p:sld>
</file>

<file path=ppt/theme/theme1.xml><?xml version="1.0" encoding="utf-8"?>
<a:theme xmlns:a="http://schemas.openxmlformats.org/drawingml/2006/main" name="Read Across America Day by Slidesgo">
  <a:themeElements>
    <a:clrScheme name="Simple Light">
      <a:dk1>
        <a:srgbClr val="747373"/>
      </a:dk1>
      <a:lt1>
        <a:srgbClr val="9E7059"/>
      </a:lt1>
      <a:dk2>
        <a:srgbClr val="D9D3C4"/>
      </a:dk2>
      <a:lt2>
        <a:srgbClr val="B5B1A5"/>
      </a:lt2>
      <a:accent1>
        <a:srgbClr val="CBC6BB"/>
      </a:accent1>
      <a:accent2>
        <a:srgbClr val="AA9A82"/>
      </a:accent2>
      <a:accent3>
        <a:srgbClr val="F2ECE7"/>
      </a:accent3>
      <a:accent4>
        <a:srgbClr val="C2A983"/>
      </a:accent4>
      <a:accent5>
        <a:srgbClr val="B1AF80"/>
      </a:accent5>
      <a:accent6>
        <a:srgbClr val="E2A274"/>
      </a:accent6>
      <a:hlink>
        <a:srgbClr val="7473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748</Words>
  <Application>Microsoft Office PowerPoint</Application>
  <PresentationFormat>On-screen Show (16:9)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Adamina</vt:lpstr>
      <vt:lpstr>Courier Prime</vt:lpstr>
      <vt:lpstr>Bebas Neue</vt:lpstr>
      <vt:lpstr>Arial</vt:lpstr>
      <vt:lpstr>Read Across America Day by Slidesgo</vt:lpstr>
      <vt:lpstr>THE IMPORTANCE OF ANIMAL RESCUE IN BANGLADESH</vt:lpstr>
      <vt:lpstr>Submitted to</vt:lpstr>
      <vt:lpstr>Submitted by</vt:lpstr>
      <vt:lpstr>Responsibilities</vt:lpstr>
      <vt:lpstr>WHY DID WE CHOOSE THIS TOPIC?</vt:lpstr>
      <vt:lpstr>RESEARCH QUESTIONS</vt:lpstr>
      <vt:lpstr>Animal Rescue: The Best Job There Is</vt:lpstr>
      <vt:lpstr>METHORD</vt:lpstr>
      <vt:lpstr>INTERVIEW QUESTIONS:</vt:lpstr>
      <vt:lpstr>INTERVIEWEE PROFILE</vt:lpstr>
      <vt:lpstr>SURVEY QUESTIONS:</vt:lpstr>
      <vt:lpstr>SURVEY QUESTIONS:</vt:lpstr>
      <vt:lpstr>Common People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ANIMAL RESCUE IN BANGLADESH</dc:title>
  <cp:lastModifiedBy>B M Shahria Alam</cp:lastModifiedBy>
  <cp:revision>38</cp:revision>
  <dcterms:modified xsi:type="dcterms:W3CDTF">2022-03-13T07:35:59Z</dcterms:modified>
</cp:coreProperties>
</file>